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0"/>
  </p:notesMasterIdLst>
  <p:sldIdLst>
    <p:sldId id="256" r:id="rId5"/>
    <p:sldId id="257" r:id="rId6"/>
    <p:sldId id="258" r:id="rId7"/>
    <p:sldId id="259" r:id="rId8"/>
    <p:sldId id="260" r:id="rId9"/>
    <p:sldId id="261" r:id="rId10"/>
    <p:sldId id="262" r:id="rId11"/>
    <p:sldId id="263" r:id="rId12"/>
    <p:sldId id="270" r:id="rId13"/>
    <p:sldId id="271" r:id="rId14"/>
    <p:sldId id="264" r:id="rId15"/>
    <p:sldId id="266" r:id="rId16"/>
    <p:sldId id="267" r:id="rId17"/>
    <p:sldId id="268" r:id="rId18"/>
    <p:sldId id="269" r:id="rId19"/>
  </p:sldIdLst>
  <p:sldSz cx="12192000" cy="6858000"/>
  <p:notesSz cx="6858000" cy="9144000"/>
  <p:embeddedFontLst>
    <p:embeddedFont>
      <p:font typeface="Century Gothic" panose="020B0604020202020204" charset="0"/>
      <p:regular r:id="rId21"/>
      <p:bold r:id="rId22"/>
      <p:italic r:id="rId23"/>
      <p:boldItalic r:id="rId24"/>
    </p:embeddedFont>
  </p:embeddedFontLst>
  <p:custDataLst>
    <p:tags r:id="rId25"/>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DA1431D-4B44-4CA6-A930-01EC39429135}" v="17" dt="2024-12-18T21:41:24.600"/>
    <p1510:client id="{738260D0-70C7-035D-D1A9-2592E51459CA}" v="1190" dt="2024-12-18T21:18:10.382"/>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font" Target="fonts/font1.fntdata"/><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gs" Target="tags/tag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30"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undinger, Luke" userId="c3be9140-5892-44c9-b04e-fbd04e9c6b75" providerId="ADAL" clId="{5DA1431D-4B44-4CA6-A930-01EC39429135}"/>
    <pc:docChg chg="custSel modSld modShowInfo">
      <pc:chgData name="Kundinger, Luke" userId="c3be9140-5892-44c9-b04e-fbd04e9c6b75" providerId="ADAL" clId="{5DA1431D-4B44-4CA6-A930-01EC39429135}" dt="2024-12-18T21:41:24.600" v="15" actId="478"/>
      <pc:docMkLst>
        <pc:docMk/>
      </pc:docMkLst>
      <pc:sldChg chg="addSp delSp modSp mod modTransition delAnim modAnim">
        <pc:chgData name="Kundinger, Luke" userId="c3be9140-5892-44c9-b04e-fbd04e9c6b75" providerId="ADAL" clId="{5DA1431D-4B44-4CA6-A930-01EC39429135}" dt="2024-12-18T21:41:01.077" v="14" actId="1076"/>
        <pc:sldMkLst>
          <pc:docMk/>
          <pc:sldMk cId="0" sldId="256"/>
        </pc:sldMkLst>
        <pc:spChg chg="mod">
          <ac:chgData name="Kundinger, Luke" userId="c3be9140-5892-44c9-b04e-fbd04e9c6b75" providerId="ADAL" clId="{5DA1431D-4B44-4CA6-A930-01EC39429135}" dt="2024-12-18T21:41:01.077" v="14" actId="1076"/>
          <ac:spMkLst>
            <pc:docMk/>
            <pc:sldMk cId="0" sldId="256"/>
            <ac:spMk id="144" creationId="{00000000-0000-0000-0000-000000000000}"/>
          </ac:spMkLst>
        </pc:spChg>
        <pc:picChg chg="add del mod">
          <ac:chgData name="Kundinger, Luke" userId="c3be9140-5892-44c9-b04e-fbd04e9c6b75" providerId="ADAL" clId="{5DA1431D-4B44-4CA6-A930-01EC39429135}" dt="2024-12-18T21:23:34.100" v="2"/>
          <ac:picMkLst>
            <pc:docMk/>
            <pc:sldMk cId="0" sldId="256"/>
            <ac:picMk id="5" creationId="{28DF75A3-C4E1-854C-6CFD-7564754E864F}"/>
          </ac:picMkLst>
        </pc:picChg>
        <pc:picChg chg="add del mod ord">
          <ac:chgData name="Kundinger, Luke" userId="c3be9140-5892-44c9-b04e-fbd04e9c6b75" providerId="ADAL" clId="{5DA1431D-4B44-4CA6-A930-01EC39429135}" dt="2024-12-18T21:23:37.516" v="3"/>
          <ac:picMkLst>
            <pc:docMk/>
            <pc:sldMk cId="0" sldId="256"/>
            <ac:picMk id="8" creationId="{20FA8783-CFA9-EA8A-186A-EA38A63A33DB}"/>
          </ac:picMkLst>
        </pc:picChg>
        <pc:picChg chg="add del mod">
          <ac:chgData name="Kundinger, Luke" userId="c3be9140-5892-44c9-b04e-fbd04e9c6b75" providerId="ADAL" clId="{5DA1431D-4B44-4CA6-A930-01EC39429135}" dt="2024-12-18T21:24:48.207" v="4" actId="478"/>
          <ac:picMkLst>
            <pc:docMk/>
            <pc:sldMk cId="0" sldId="256"/>
            <ac:picMk id="9" creationId="{B9F633AE-E3B3-33BA-8305-334028F611F5}"/>
          </ac:picMkLst>
        </pc:picChg>
        <pc:picChg chg="add del mod">
          <ac:chgData name="Kundinger, Luke" userId="c3be9140-5892-44c9-b04e-fbd04e9c6b75" providerId="ADAL" clId="{5DA1431D-4B44-4CA6-A930-01EC39429135}" dt="2024-12-18T21:25:09.504" v="7"/>
          <ac:picMkLst>
            <pc:docMk/>
            <pc:sldMk cId="0" sldId="256"/>
            <ac:picMk id="16" creationId="{802CDC3C-DAF6-66B0-566E-00E3A4AA1DDB}"/>
          </ac:picMkLst>
        </pc:picChg>
        <pc:picChg chg="add del mod">
          <ac:chgData name="Kundinger, Luke" userId="c3be9140-5892-44c9-b04e-fbd04e9c6b75" providerId="ADAL" clId="{5DA1431D-4B44-4CA6-A930-01EC39429135}" dt="2024-12-18T21:25:13.273" v="8" actId="478"/>
          <ac:picMkLst>
            <pc:docMk/>
            <pc:sldMk cId="0" sldId="256"/>
            <ac:picMk id="17" creationId="{2BDD1CAB-6656-F55A-3A03-D9364BEFC798}"/>
          </ac:picMkLst>
        </pc:picChg>
      </pc:sldChg>
      <pc:sldChg chg="modTransition">
        <pc:chgData name="Kundinger, Luke" userId="c3be9140-5892-44c9-b04e-fbd04e9c6b75" providerId="ADAL" clId="{5DA1431D-4B44-4CA6-A930-01EC39429135}" dt="2024-12-18T21:26:07.540" v="9"/>
        <pc:sldMkLst>
          <pc:docMk/>
          <pc:sldMk cId="0" sldId="257"/>
        </pc:sldMkLst>
      </pc:sldChg>
      <pc:sldChg chg="modTransition">
        <pc:chgData name="Kundinger, Luke" userId="c3be9140-5892-44c9-b04e-fbd04e9c6b75" providerId="ADAL" clId="{5DA1431D-4B44-4CA6-A930-01EC39429135}" dt="2024-12-18T21:26:07.540" v="9"/>
        <pc:sldMkLst>
          <pc:docMk/>
          <pc:sldMk cId="0" sldId="258"/>
        </pc:sldMkLst>
      </pc:sldChg>
      <pc:sldChg chg="modTransition">
        <pc:chgData name="Kundinger, Luke" userId="c3be9140-5892-44c9-b04e-fbd04e9c6b75" providerId="ADAL" clId="{5DA1431D-4B44-4CA6-A930-01EC39429135}" dt="2024-12-18T21:26:07.540" v="9"/>
        <pc:sldMkLst>
          <pc:docMk/>
          <pc:sldMk cId="0" sldId="259"/>
        </pc:sldMkLst>
      </pc:sldChg>
      <pc:sldChg chg="addSp delSp modSp mod modTransition delAnim modAnim">
        <pc:chgData name="Kundinger, Luke" userId="c3be9140-5892-44c9-b04e-fbd04e9c6b75" providerId="ADAL" clId="{5DA1431D-4B44-4CA6-A930-01EC39429135}" dt="2024-12-18T21:41:24.600" v="15" actId="478"/>
        <pc:sldMkLst>
          <pc:docMk/>
          <pc:sldMk cId="0" sldId="260"/>
        </pc:sldMkLst>
        <pc:picChg chg="add del mod">
          <ac:chgData name="Kundinger, Luke" userId="c3be9140-5892-44c9-b04e-fbd04e9c6b75" providerId="ADAL" clId="{5DA1431D-4B44-4CA6-A930-01EC39429135}" dt="2024-12-18T21:41:24.600" v="15" actId="478"/>
          <ac:picMkLst>
            <pc:docMk/>
            <pc:sldMk cId="0" sldId="260"/>
            <ac:picMk id="2" creationId="{57D9950F-002F-67B6-9521-1BA078332794}"/>
          </ac:picMkLst>
        </pc:picChg>
      </pc:sldChg>
      <pc:sldChg chg="modTransition">
        <pc:chgData name="Kundinger, Luke" userId="c3be9140-5892-44c9-b04e-fbd04e9c6b75" providerId="ADAL" clId="{5DA1431D-4B44-4CA6-A930-01EC39429135}" dt="2024-12-18T21:26:07.540" v="9"/>
        <pc:sldMkLst>
          <pc:docMk/>
          <pc:sldMk cId="0" sldId="261"/>
        </pc:sldMkLst>
      </pc:sldChg>
      <pc:sldChg chg="modTransition">
        <pc:chgData name="Kundinger, Luke" userId="c3be9140-5892-44c9-b04e-fbd04e9c6b75" providerId="ADAL" clId="{5DA1431D-4B44-4CA6-A930-01EC39429135}" dt="2024-12-18T21:26:07.540" v="9"/>
        <pc:sldMkLst>
          <pc:docMk/>
          <pc:sldMk cId="0" sldId="262"/>
        </pc:sldMkLst>
      </pc:sldChg>
      <pc:sldChg chg="modTransition">
        <pc:chgData name="Kundinger, Luke" userId="c3be9140-5892-44c9-b04e-fbd04e9c6b75" providerId="ADAL" clId="{5DA1431D-4B44-4CA6-A930-01EC39429135}" dt="2024-12-18T21:26:07.540" v="9"/>
        <pc:sldMkLst>
          <pc:docMk/>
          <pc:sldMk cId="0" sldId="263"/>
        </pc:sldMkLst>
      </pc:sldChg>
      <pc:sldChg chg="modTransition">
        <pc:chgData name="Kundinger, Luke" userId="c3be9140-5892-44c9-b04e-fbd04e9c6b75" providerId="ADAL" clId="{5DA1431D-4B44-4CA6-A930-01EC39429135}" dt="2024-12-18T21:26:07.540" v="9"/>
        <pc:sldMkLst>
          <pc:docMk/>
          <pc:sldMk cId="0" sldId="264"/>
        </pc:sldMkLst>
      </pc:sldChg>
      <pc:sldChg chg="modTransition">
        <pc:chgData name="Kundinger, Luke" userId="c3be9140-5892-44c9-b04e-fbd04e9c6b75" providerId="ADAL" clId="{5DA1431D-4B44-4CA6-A930-01EC39429135}" dt="2024-12-18T21:26:07.540" v="9"/>
        <pc:sldMkLst>
          <pc:docMk/>
          <pc:sldMk cId="0" sldId="266"/>
        </pc:sldMkLst>
      </pc:sldChg>
      <pc:sldChg chg="modTransition">
        <pc:chgData name="Kundinger, Luke" userId="c3be9140-5892-44c9-b04e-fbd04e9c6b75" providerId="ADAL" clId="{5DA1431D-4B44-4CA6-A930-01EC39429135}" dt="2024-12-18T21:26:07.540" v="9"/>
        <pc:sldMkLst>
          <pc:docMk/>
          <pc:sldMk cId="0" sldId="267"/>
        </pc:sldMkLst>
      </pc:sldChg>
      <pc:sldChg chg="modTransition">
        <pc:chgData name="Kundinger, Luke" userId="c3be9140-5892-44c9-b04e-fbd04e9c6b75" providerId="ADAL" clId="{5DA1431D-4B44-4CA6-A930-01EC39429135}" dt="2024-12-18T21:26:07.540" v="9"/>
        <pc:sldMkLst>
          <pc:docMk/>
          <pc:sldMk cId="0" sldId="268"/>
        </pc:sldMkLst>
      </pc:sldChg>
      <pc:sldChg chg="modTransition">
        <pc:chgData name="Kundinger, Luke" userId="c3be9140-5892-44c9-b04e-fbd04e9c6b75" providerId="ADAL" clId="{5DA1431D-4B44-4CA6-A930-01EC39429135}" dt="2024-12-18T21:26:07.540" v="9"/>
        <pc:sldMkLst>
          <pc:docMk/>
          <pc:sldMk cId="0" sldId="269"/>
        </pc:sldMkLst>
      </pc:sldChg>
      <pc:sldChg chg="modTransition">
        <pc:chgData name="Kundinger, Luke" userId="c3be9140-5892-44c9-b04e-fbd04e9c6b75" providerId="ADAL" clId="{5DA1431D-4B44-4CA6-A930-01EC39429135}" dt="2024-12-18T21:26:07.540" v="9"/>
        <pc:sldMkLst>
          <pc:docMk/>
          <pc:sldMk cId="2417312764" sldId="270"/>
        </pc:sldMkLst>
      </pc:sldChg>
      <pc:sldChg chg="modTransition">
        <pc:chgData name="Kundinger, Luke" userId="c3be9140-5892-44c9-b04e-fbd04e9c6b75" providerId="ADAL" clId="{5DA1431D-4B44-4CA6-A930-01EC39429135}" dt="2024-12-18T21:26:07.540" v="9"/>
        <pc:sldMkLst>
          <pc:docMk/>
          <pc:sldMk cId="3416598402" sldId="271"/>
        </pc:sldMkLst>
      </pc:sldChg>
    </pc:docChg>
  </pc:docChgLst>
  <pc:docChgLst>
    <pc:chgData name="Kundinger, Luke" userId="S::luke.kundinger@snhu.edu::c3be9140-5892-44c9-b04e-fbd04e9c6b75" providerId="AD" clId="Web-{738260D0-70C7-035D-D1A9-2592E51459CA}"/>
    <pc:docChg chg="addSld delSld modSld">
      <pc:chgData name="Kundinger, Luke" userId="S::luke.kundinger@snhu.edu::c3be9140-5892-44c9-b04e-fbd04e9c6b75" providerId="AD" clId="Web-{738260D0-70C7-035D-D1A9-2592E51459CA}" dt="2024-12-18T21:18:10.382" v="1162" actId="1076"/>
      <pc:docMkLst>
        <pc:docMk/>
      </pc:docMkLst>
      <pc:sldChg chg="addSp modSp modMedia addAnim">
        <pc:chgData name="Kundinger, Luke" userId="S::luke.kundinger@snhu.edu::c3be9140-5892-44c9-b04e-fbd04e9c6b75" providerId="AD" clId="Web-{738260D0-70C7-035D-D1A9-2592E51459CA}" dt="2024-12-18T20:58:56.932" v="1128" actId="1076"/>
        <pc:sldMkLst>
          <pc:docMk/>
          <pc:sldMk cId="0" sldId="256"/>
        </pc:sldMkLst>
        <pc:spChg chg="mod">
          <ac:chgData name="Kundinger, Luke" userId="S::luke.kundinger@snhu.edu::c3be9140-5892-44c9-b04e-fbd04e9c6b75" providerId="AD" clId="Web-{738260D0-70C7-035D-D1A9-2592E51459CA}" dt="2024-12-17T17:59:04.825" v="17" actId="20577"/>
          <ac:spMkLst>
            <pc:docMk/>
            <pc:sldMk cId="0" sldId="256"/>
            <ac:spMk id="145" creationId="{00000000-0000-0000-0000-000000000000}"/>
          </ac:spMkLst>
        </pc:spChg>
        <pc:picChg chg="add mod">
          <ac:chgData name="Kundinger, Luke" userId="S::luke.kundinger@snhu.edu::c3be9140-5892-44c9-b04e-fbd04e9c6b75" providerId="AD" clId="Web-{738260D0-70C7-035D-D1A9-2592E51459CA}" dt="2024-12-18T20:58:56.932" v="1128" actId="1076"/>
          <ac:picMkLst>
            <pc:docMk/>
            <pc:sldMk cId="0" sldId="256"/>
            <ac:picMk id="2" creationId="{89153D4E-924A-44C5-BE0D-8FE79A928537}"/>
          </ac:picMkLst>
        </pc:picChg>
      </pc:sldChg>
      <pc:sldChg chg="addSp delSp modSp modMedia addAnim">
        <pc:chgData name="Kundinger, Luke" userId="S::luke.kundinger@snhu.edu::c3be9140-5892-44c9-b04e-fbd04e9c6b75" providerId="AD" clId="Web-{738260D0-70C7-035D-D1A9-2592E51459CA}" dt="2024-12-18T21:00:05.825" v="1130" actId="1076"/>
        <pc:sldMkLst>
          <pc:docMk/>
          <pc:sldMk cId="0" sldId="257"/>
        </pc:sldMkLst>
        <pc:spChg chg="add del mod">
          <ac:chgData name="Kundinger, Luke" userId="S::luke.kundinger@snhu.edu::c3be9140-5892-44c9-b04e-fbd04e9c6b75" providerId="AD" clId="Web-{738260D0-70C7-035D-D1A9-2592E51459CA}" dt="2024-12-17T18:35:51.258" v="717"/>
          <ac:spMkLst>
            <pc:docMk/>
            <pc:sldMk cId="0" sldId="257"/>
            <ac:spMk id="3" creationId="{60D0B681-2380-4C5D-D240-22E28EB64E72}"/>
          </ac:spMkLst>
        </pc:spChg>
        <pc:spChg chg="del">
          <ac:chgData name="Kundinger, Luke" userId="S::luke.kundinger@snhu.edu::c3be9140-5892-44c9-b04e-fbd04e9c6b75" providerId="AD" clId="Web-{738260D0-70C7-035D-D1A9-2592E51459CA}" dt="2024-12-17T18:35:45.727" v="715"/>
          <ac:spMkLst>
            <pc:docMk/>
            <pc:sldMk cId="0" sldId="257"/>
            <ac:spMk id="152" creationId="{00000000-0000-0000-0000-000000000000}"/>
          </ac:spMkLst>
        </pc:spChg>
        <pc:picChg chg="add mod">
          <ac:chgData name="Kundinger, Luke" userId="S::luke.kundinger@snhu.edu::c3be9140-5892-44c9-b04e-fbd04e9c6b75" providerId="AD" clId="Web-{738260D0-70C7-035D-D1A9-2592E51459CA}" dt="2024-12-18T21:00:05.825" v="1130" actId="1076"/>
          <ac:picMkLst>
            <pc:docMk/>
            <pc:sldMk cId="0" sldId="257"/>
            <ac:picMk id="2" creationId="{24615360-9431-9546-C973-5DEAF2F248E7}"/>
          </ac:picMkLst>
        </pc:picChg>
        <pc:picChg chg="mod">
          <ac:chgData name="Kundinger, Luke" userId="S::luke.kundinger@snhu.edu::c3be9140-5892-44c9-b04e-fbd04e9c6b75" providerId="AD" clId="Web-{738260D0-70C7-035D-D1A9-2592E51459CA}" dt="2024-12-18T17:40:53.349" v="814" actId="1076"/>
          <ac:picMkLst>
            <pc:docMk/>
            <pc:sldMk cId="0" sldId="257"/>
            <ac:picMk id="153" creationId="{00000000-0000-0000-0000-000000000000}"/>
          </ac:picMkLst>
        </pc:picChg>
      </pc:sldChg>
      <pc:sldChg chg="addSp delSp modSp modMedia addAnim">
        <pc:chgData name="Kundinger, Luke" userId="S::luke.kundinger@snhu.edu::c3be9140-5892-44c9-b04e-fbd04e9c6b75" providerId="AD" clId="Web-{738260D0-70C7-035D-D1A9-2592E51459CA}" dt="2024-12-18T21:01:09.139" v="1132" actId="1076"/>
        <pc:sldMkLst>
          <pc:docMk/>
          <pc:sldMk cId="0" sldId="258"/>
        </pc:sldMkLst>
        <pc:spChg chg="add del mod">
          <ac:chgData name="Kundinger, Luke" userId="S::luke.kundinger@snhu.edu::c3be9140-5892-44c9-b04e-fbd04e9c6b75" providerId="AD" clId="Web-{738260D0-70C7-035D-D1A9-2592E51459CA}" dt="2024-12-17T18:27:09.866" v="340"/>
          <ac:spMkLst>
            <pc:docMk/>
            <pc:sldMk cId="0" sldId="258"/>
            <ac:spMk id="3" creationId="{4FC3B953-DC00-AE92-F9B0-A5F459D2D988}"/>
          </ac:spMkLst>
        </pc:spChg>
        <pc:spChg chg="mod">
          <ac:chgData name="Kundinger, Luke" userId="S::luke.kundinger@snhu.edu::c3be9140-5892-44c9-b04e-fbd04e9c6b75" providerId="AD" clId="Web-{738260D0-70C7-035D-D1A9-2592E51459CA}" dt="2024-12-17T18:29:46.418" v="506" actId="1076"/>
          <ac:spMkLst>
            <pc:docMk/>
            <pc:sldMk cId="0" sldId="258"/>
            <ac:spMk id="159" creationId="{00000000-0000-0000-0000-000000000000}"/>
          </ac:spMkLst>
        </pc:spChg>
        <pc:spChg chg="del mod">
          <ac:chgData name="Kundinger, Luke" userId="S::luke.kundinger@snhu.edu::c3be9140-5892-44c9-b04e-fbd04e9c6b75" providerId="AD" clId="Web-{738260D0-70C7-035D-D1A9-2592E51459CA}" dt="2024-12-17T18:26:35.286" v="339"/>
          <ac:spMkLst>
            <pc:docMk/>
            <pc:sldMk cId="0" sldId="258"/>
            <ac:spMk id="160" creationId="{00000000-0000-0000-0000-000000000000}"/>
          </ac:spMkLst>
        </pc:spChg>
        <pc:graphicFrameChg chg="mod modGraphic">
          <ac:chgData name="Kundinger, Luke" userId="S::luke.kundinger@snhu.edu::c3be9140-5892-44c9-b04e-fbd04e9c6b75" providerId="AD" clId="Web-{738260D0-70C7-035D-D1A9-2592E51459CA}" dt="2024-12-17T18:44:36.557" v="728"/>
          <ac:graphicFrameMkLst>
            <pc:docMk/>
            <pc:sldMk cId="0" sldId="258"/>
            <ac:graphicFrameMk id="161" creationId="{00000000-0000-0000-0000-000000000000}"/>
          </ac:graphicFrameMkLst>
        </pc:graphicFrameChg>
        <pc:picChg chg="add mod">
          <ac:chgData name="Kundinger, Luke" userId="S::luke.kundinger@snhu.edu::c3be9140-5892-44c9-b04e-fbd04e9c6b75" providerId="AD" clId="Web-{738260D0-70C7-035D-D1A9-2592E51459CA}" dt="2024-12-18T21:01:09.139" v="1132" actId="1076"/>
          <ac:picMkLst>
            <pc:docMk/>
            <pc:sldMk cId="0" sldId="258"/>
            <ac:picMk id="2" creationId="{B6E57F5F-4FA3-C51D-9A0B-EFA5924C9441}"/>
          </ac:picMkLst>
        </pc:picChg>
      </pc:sldChg>
      <pc:sldChg chg="addSp modSp modMedia addAnim">
        <pc:chgData name="Kundinger, Luke" userId="S::luke.kundinger@snhu.edu::c3be9140-5892-44c9-b04e-fbd04e9c6b75" providerId="AD" clId="Web-{738260D0-70C7-035D-D1A9-2592E51459CA}" dt="2024-12-18T21:08:24.524" v="1140" actId="1076"/>
        <pc:sldMkLst>
          <pc:docMk/>
          <pc:sldMk cId="0" sldId="259"/>
        </pc:sldMkLst>
        <pc:spChg chg="mod">
          <ac:chgData name="Kundinger, Luke" userId="S::luke.kundinger@snhu.edu::c3be9140-5892-44c9-b04e-fbd04e9c6b75" providerId="AD" clId="Web-{738260D0-70C7-035D-D1A9-2592E51459CA}" dt="2024-12-17T18:06:41.996" v="248" actId="20577"/>
          <ac:spMkLst>
            <pc:docMk/>
            <pc:sldMk cId="0" sldId="259"/>
            <ac:spMk id="168" creationId="{00000000-0000-0000-0000-000000000000}"/>
          </ac:spMkLst>
        </pc:spChg>
        <pc:picChg chg="add mod">
          <ac:chgData name="Kundinger, Luke" userId="S::luke.kundinger@snhu.edu::c3be9140-5892-44c9-b04e-fbd04e9c6b75" providerId="AD" clId="Web-{738260D0-70C7-035D-D1A9-2592E51459CA}" dt="2024-12-18T21:08:24.524" v="1140" actId="1076"/>
          <ac:picMkLst>
            <pc:docMk/>
            <pc:sldMk cId="0" sldId="259"/>
            <ac:picMk id="2" creationId="{018B311A-264F-56BE-9AE6-1A8179824849}"/>
          </ac:picMkLst>
        </pc:picChg>
      </pc:sldChg>
      <pc:sldChg chg="addSp delSp modSp modMedia addAnim delAnim">
        <pc:chgData name="Kundinger, Luke" userId="S::luke.kundinger@snhu.edu::c3be9140-5892-44c9-b04e-fbd04e9c6b75" providerId="AD" clId="Web-{738260D0-70C7-035D-D1A9-2592E51459CA}" dt="2024-12-18T21:18:10.382" v="1162" actId="1076"/>
        <pc:sldMkLst>
          <pc:docMk/>
          <pc:sldMk cId="0" sldId="260"/>
        </pc:sldMkLst>
        <pc:spChg chg="mod">
          <ac:chgData name="Kundinger, Luke" userId="S::luke.kundinger@snhu.edu::c3be9140-5892-44c9-b04e-fbd04e9c6b75" providerId="AD" clId="Web-{738260D0-70C7-035D-D1A9-2592E51459CA}" dt="2024-12-17T18:19:13.990" v="337" actId="20577"/>
          <ac:spMkLst>
            <pc:docMk/>
            <pc:sldMk cId="0" sldId="260"/>
            <ac:spMk id="175" creationId="{00000000-0000-0000-0000-000000000000}"/>
          </ac:spMkLst>
        </pc:spChg>
        <pc:picChg chg="add del mod">
          <ac:chgData name="Kundinger, Luke" userId="S::luke.kundinger@snhu.edu::c3be9140-5892-44c9-b04e-fbd04e9c6b75" providerId="AD" clId="Web-{738260D0-70C7-035D-D1A9-2592E51459CA}" dt="2024-12-18T21:17:18.350" v="1160"/>
          <ac:picMkLst>
            <pc:docMk/>
            <pc:sldMk cId="0" sldId="260"/>
            <ac:picMk id="2" creationId="{C4C972FC-E081-B2D7-30EF-B5F2A0BF3B84}"/>
          </ac:picMkLst>
        </pc:picChg>
        <pc:picChg chg="add mod">
          <ac:chgData name="Kundinger, Luke" userId="S::luke.kundinger@snhu.edu::c3be9140-5892-44c9-b04e-fbd04e9c6b75" providerId="AD" clId="Web-{738260D0-70C7-035D-D1A9-2592E51459CA}" dt="2024-12-18T21:18:10.382" v="1162" actId="1076"/>
          <ac:picMkLst>
            <pc:docMk/>
            <pc:sldMk cId="0" sldId="260"/>
            <ac:picMk id="3" creationId="{12E8007B-ED1D-3854-A303-723830F1A7A3}"/>
          </ac:picMkLst>
        </pc:picChg>
      </pc:sldChg>
      <pc:sldChg chg="addSp modSp modMedia addAnim">
        <pc:chgData name="Kundinger, Luke" userId="S::luke.kundinger@snhu.edu::c3be9140-5892-44c9-b04e-fbd04e9c6b75" providerId="AD" clId="Web-{738260D0-70C7-035D-D1A9-2592E51459CA}" dt="2024-12-18T21:11:30.654" v="1146" actId="1076"/>
        <pc:sldMkLst>
          <pc:docMk/>
          <pc:sldMk cId="0" sldId="261"/>
        </pc:sldMkLst>
        <pc:spChg chg="mod">
          <ac:chgData name="Kundinger, Luke" userId="S::luke.kundinger@snhu.edu::c3be9140-5892-44c9-b04e-fbd04e9c6b75" providerId="AD" clId="Web-{738260D0-70C7-035D-D1A9-2592E51459CA}" dt="2024-12-18T18:32:19.636" v="951" actId="1076"/>
          <ac:spMkLst>
            <pc:docMk/>
            <pc:sldMk cId="0" sldId="261"/>
            <ac:spMk id="182" creationId="{00000000-0000-0000-0000-000000000000}"/>
          </ac:spMkLst>
        </pc:spChg>
        <pc:picChg chg="add mod">
          <ac:chgData name="Kundinger, Luke" userId="S::luke.kundinger@snhu.edu::c3be9140-5892-44c9-b04e-fbd04e9c6b75" providerId="AD" clId="Web-{738260D0-70C7-035D-D1A9-2592E51459CA}" dt="2024-12-18T21:11:30.654" v="1146" actId="1076"/>
          <ac:picMkLst>
            <pc:docMk/>
            <pc:sldMk cId="0" sldId="261"/>
            <ac:picMk id="2" creationId="{7E4D4D2D-4EC8-7F39-891B-47EEE3FE7A75}"/>
          </ac:picMkLst>
        </pc:picChg>
      </pc:sldChg>
      <pc:sldChg chg="addSp modSp modMedia addAnim">
        <pc:chgData name="Kundinger, Luke" userId="S::luke.kundinger@snhu.edu::c3be9140-5892-44c9-b04e-fbd04e9c6b75" providerId="AD" clId="Web-{738260D0-70C7-035D-D1A9-2592E51459CA}" dt="2024-12-18T21:12:27.405" v="1149" actId="1076"/>
        <pc:sldMkLst>
          <pc:docMk/>
          <pc:sldMk cId="0" sldId="262"/>
        </pc:sldMkLst>
        <pc:spChg chg="mod">
          <ac:chgData name="Kundinger, Luke" userId="S::luke.kundinger@snhu.edu::c3be9140-5892-44c9-b04e-fbd04e9c6b75" providerId="AD" clId="Web-{738260D0-70C7-035D-D1A9-2592E51459CA}" dt="2024-12-18T18:31:56.667" v="949" actId="1076"/>
          <ac:spMkLst>
            <pc:docMk/>
            <pc:sldMk cId="0" sldId="262"/>
            <ac:spMk id="189" creationId="{00000000-0000-0000-0000-000000000000}"/>
          </ac:spMkLst>
        </pc:spChg>
        <pc:picChg chg="add mod">
          <ac:chgData name="Kundinger, Luke" userId="S::luke.kundinger@snhu.edu::c3be9140-5892-44c9-b04e-fbd04e9c6b75" providerId="AD" clId="Web-{738260D0-70C7-035D-D1A9-2592E51459CA}" dt="2024-12-18T21:12:27.405" v="1149" actId="1076"/>
          <ac:picMkLst>
            <pc:docMk/>
            <pc:sldMk cId="0" sldId="262"/>
            <ac:picMk id="2" creationId="{BF07A2C0-F9E5-17CB-8609-C8020B45F9B2}"/>
          </ac:picMkLst>
        </pc:picChg>
      </pc:sldChg>
      <pc:sldChg chg="addSp modSp modMedia addAnim">
        <pc:chgData name="Kundinger, Luke" userId="S::luke.kundinger@snhu.edu::c3be9140-5892-44c9-b04e-fbd04e9c6b75" providerId="AD" clId="Web-{738260D0-70C7-035D-D1A9-2592E51459CA}" dt="2024-12-18T21:02:15.312" v="1134" actId="1076"/>
        <pc:sldMkLst>
          <pc:docMk/>
          <pc:sldMk cId="0" sldId="263"/>
        </pc:sldMkLst>
        <pc:spChg chg="mod">
          <ac:chgData name="Kundinger, Luke" userId="S::luke.kundinger@snhu.edu::c3be9140-5892-44c9-b04e-fbd04e9c6b75" providerId="AD" clId="Web-{738260D0-70C7-035D-D1A9-2592E51459CA}" dt="2024-12-18T20:31:33.236" v="1120" actId="1076"/>
          <ac:spMkLst>
            <pc:docMk/>
            <pc:sldMk cId="0" sldId="263"/>
            <ac:spMk id="196" creationId="{00000000-0000-0000-0000-000000000000}"/>
          </ac:spMkLst>
        </pc:spChg>
        <pc:picChg chg="add mod">
          <ac:chgData name="Kundinger, Luke" userId="S::luke.kundinger@snhu.edu::c3be9140-5892-44c9-b04e-fbd04e9c6b75" providerId="AD" clId="Web-{738260D0-70C7-035D-D1A9-2592E51459CA}" dt="2024-12-18T21:02:15.312" v="1134" actId="1076"/>
          <ac:picMkLst>
            <pc:docMk/>
            <pc:sldMk cId="0" sldId="263"/>
            <ac:picMk id="2" creationId="{F2937FB7-CEC3-BACE-D525-1676E5F8A67E}"/>
          </ac:picMkLst>
        </pc:picChg>
      </pc:sldChg>
      <pc:sldChg chg="addSp modSp modMedia addAnim">
        <pc:chgData name="Kundinger, Luke" userId="S::luke.kundinger@snhu.edu::c3be9140-5892-44c9-b04e-fbd04e9c6b75" providerId="AD" clId="Web-{738260D0-70C7-035D-D1A9-2592E51459CA}" dt="2024-12-18T21:13:33.954" v="1151" actId="1076"/>
        <pc:sldMkLst>
          <pc:docMk/>
          <pc:sldMk cId="0" sldId="264"/>
        </pc:sldMkLst>
        <pc:picChg chg="add mod">
          <ac:chgData name="Kundinger, Luke" userId="S::luke.kundinger@snhu.edu::c3be9140-5892-44c9-b04e-fbd04e9c6b75" providerId="AD" clId="Web-{738260D0-70C7-035D-D1A9-2592E51459CA}" dt="2024-12-18T21:13:33.954" v="1151" actId="1076"/>
          <ac:picMkLst>
            <pc:docMk/>
            <pc:sldMk cId="0" sldId="264"/>
            <ac:picMk id="2" creationId="{804D55B2-F4C4-EFA2-5454-EE436BEAA359}"/>
          </ac:picMkLst>
        </pc:picChg>
      </pc:sldChg>
      <pc:sldChg chg="modSp del">
        <pc:chgData name="Kundinger, Luke" userId="S::luke.kundinger@snhu.edu::c3be9140-5892-44c9-b04e-fbd04e9c6b75" providerId="AD" clId="Web-{738260D0-70C7-035D-D1A9-2592E51459CA}" dt="2024-12-18T18:09:02.747" v="815"/>
        <pc:sldMkLst>
          <pc:docMk/>
          <pc:sldMk cId="0" sldId="265"/>
        </pc:sldMkLst>
        <pc:spChg chg="mod">
          <ac:chgData name="Kundinger, Luke" userId="S::luke.kundinger@snhu.edu::c3be9140-5892-44c9-b04e-fbd04e9c6b75" providerId="AD" clId="Web-{738260D0-70C7-035D-D1A9-2592E51459CA}" dt="2024-12-17T18:53:39.669" v="740" actId="20577"/>
          <ac:spMkLst>
            <pc:docMk/>
            <pc:sldMk cId="0" sldId="265"/>
            <ac:spMk id="210" creationId="{00000000-0000-0000-0000-000000000000}"/>
          </ac:spMkLst>
        </pc:spChg>
      </pc:sldChg>
      <pc:sldChg chg="addSp modSp modMedia addAnim">
        <pc:chgData name="Kundinger, Luke" userId="S::luke.kundinger@snhu.edu::c3be9140-5892-44c9-b04e-fbd04e9c6b75" providerId="AD" clId="Web-{738260D0-70C7-035D-D1A9-2592E51459CA}" dt="2024-12-18T21:14:39.784" v="1153" actId="1076"/>
        <pc:sldMkLst>
          <pc:docMk/>
          <pc:sldMk cId="0" sldId="266"/>
        </pc:sldMkLst>
        <pc:spChg chg="mod">
          <ac:chgData name="Kundinger, Luke" userId="S::luke.kundinger@snhu.edu::c3be9140-5892-44c9-b04e-fbd04e9c6b75" providerId="AD" clId="Web-{738260D0-70C7-035D-D1A9-2592E51459CA}" dt="2024-12-18T18:31:31.964" v="947" actId="1076"/>
          <ac:spMkLst>
            <pc:docMk/>
            <pc:sldMk cId="0" sldId="266"/>
            <ac:spMk id="217" creationId="{00000000-0000-0000-0000-000000000000}"/>
          </ac:spMkLst>
        </pc:spChg>
        <pc:picChg chg="add mod">
          <ac:chgData name="Kundinger, Luke" userId="S::luke.kundinger@snhu.edu::c3be9140-5892-44c9-b04e-fbd04e9c6b75" providerId="AD" clId="Web-{738260D0-70C7-035D-D1A9-2592E51459CA}" dt="2024-12-18T21:14:39.784" v="1153" actId="1076"/>
          <ac:picMkLst>
            <pc:docMk/>
            <pc:sldMk cId="0" sldId="266"/>
            <ac:picMk id="2" creationId="{8FDB1129-D9B9-EEAB-78AB-5C0FA2F0D15E}"/>
          </ac:picMkLst>
        </pc:picChg>
      </pc:sldChg>
      <pc:sldChg chg="addSp modSp modMedia addAnim">
        <pc:chgData name="Kundinger, Luke" userId="S::luke.kundinger@snhu.edu::c3be9140-5892-44c9-b04e-fbd04e9c6b75" providerId="AD" clId="Web-{738260D0-70C7-035D-D1A9-2592E51459CA}" dt="2024-12-18T21:15:30.035" v="1155" actId="1076"/>
        <pc:sldMkLst>
          <pc:docMk/>
          <pc:sldMk cId="0" sldId="267"/>
        </pc:sldMkLst>
        <pc:spChg chg="mod">
          <ac:chgData name="Kundinger, Luke" userId="S::luke.kundinger@snhu.edu::c3be9140-5892-44c9-b04e-fbd04e9c6b75" providerId="AD" clId="Web-{738260D0-70C7-035D-D1A9-2592E51459CA}" dt="2024-12-18T18:31:13.245" v="945" actId="20577"/>
          <ac:spMkLst>
            <pc:docMk/>
            <pc:sldMk cId="0" sldId="267"/>
            <ac:spMk id="224" creationId="{00000000-0000-0000-0000-000000000000}"/>
          </ac:spMkLst>
        </pc:spChg>
        <pc:picChg chg="add mod">
          <ac:chgData name="Kundinger, Luke" userId="S::luke.kundinger@snhu.edu::c3be9140-5892-44c9-b04e-fbd04e9c6b75" providerId="AD" clId="Web-{738260D0-70C7-035D-D1A9-2592E51459CA}" dt="2024-12-18T21:15:30.035" v="1155" actId="1076"/>
          <ac:picMkLst>
            <pc:docMk/>
            <pc:sldMk cId="0" sldId="267"/>
            <ac:picMk id="2" creationId="{8AA444F2-50A3-44CF-1917-F56FADE837F7}"/>
          </ac:picMkLst>
        </pc:picChg>
      </pc:sldChg>
      <pc:sldChg chg="addSp modSp modMedia addAnim">
        <pc:chgData name="Kundinger, Luke" userId="S::luke.kundinger@snhu.edu::c3be9140-5892-44c9-b04e-fbd04e9c6b75" providerId="AD" clId="Web-{738260D0-70C7-035D-D1A9-2592E51459CA}" dt="2024-12-18T21:16:13.770" v="1157" actId="1076"/>
        <pc:sldMkLst>
          <pc:docMk/>
          <pc:sldMk cId="0" sldId="268"/>
        </pc:sldMkLst>
        <pc:spChg chg="mod">
          <ac:chgData name="Kundinger, Luke" userId="S::luke.kundinger@snhu.edu::c3be9140-5892-44c9-b04e-fbd04e9c6b75" providerId="AD" clId="Web-{738260D0-70C7-035D-D1A9-2592E51459CA}" dt="2024-12-18T19:11:26.347" v="1034" actId="20577"/>
          <ac:spMkLst>
            <pc:docMk/>
            <pc:sldMk cId="0" sldId="268"/>
            <ac:spMk id="231" creationId="{00000000-0000-0000-0000-000000000000}"/>
          </ac:spMkLst>
        </pc:spChg>
        <pc:picChg chg="add mod">
          <ac:chgData name="Kundinger, Luke" userId="S::luke.kundinger@snhu.edu::c3be9140-5892-44c9-b04e-fbd04e9c6b75" providerId="AD" clId="Web-{738260D0-70C7-035D-D1A9-2592E51459CA}" dt="2024-12-18T21:16:13.770" v="1157" actId="1076"/>
          <ac:picMkLst>
            <pc:docMk/>
            <pc:sldMk cId="0" sldId="268"/>
            <ac:picMk id="2" creationId="{1C59D69B-F504-1E62-6AF9-0104F9D40B35}"/>
          </ac:picMkLst>
        </pc:picChg>
      </pc:sldChg>
      <pc:sldChg chg="addSp modSp modMedia addAnim">
        <pc:chgData name="Kundinger, Luke" userId="S::luke.kundinger@snhu.edu::c3be9140-5892-44c9-b04e-fbd04e9c6b75" providerId="AD" clId="Web-{738260D0-70C7-035D-D1A9-2592E51459CA}" dt="2024-12-18T21:16:57.256" v="1159" actId="1076"/>
        <pc:sldMkLst>
          <pc:docMk/>
          <pc:sldMk cId="0" sldId="269"/>
        </pc:sldMkLst>
        <pc:spChg chg="mod">
          <ac:chgData name="Kundinger, Luke" userId="S::luke.kundinger@snhu.edu::c3be9140-5892-44c9-b04e-fbd04e9c6b75" providerId="AD" clId="Web-{738260D0-70C7-035D-D1A9-2592E51459CA}" dt="2024-12-18T19:25:34.579" v="1059" actId="20577"/>
          <ac:spMkLst>
            <pc:docMk/>
            <pc:sldMk cId="0" sldId="269"/>
            <ac:spMk id="238" creationId="{00000000-0000-0000-0000-000000000000}"/>
          </ac:spMkLst>
        </pc:spChg>
        <pc:picChg chg="add mod">
          <ac:chgData name="Kundinger, Luke" userId="S::luke.kundinger@snhu.edu::c3be9140-5892-44c9-b04e-fbd04e9c6b75" providerId="AD" clId="Web-{738260D0-70C7-035D-D1A9-2592E51459CA}" dt="2024-12-18T21:16:57.256" v="1159" actId="1076"/>
          <ac:picMkLst>
            <pc:docMk/>
            <pc:sldMk cId="0" sldId="269"/>
            <ac:picMk id="2" creationId="{25F536E0-8B65-3EEE-392B-15F4AB9CAC5A}"/>
          </ac:picMkLst>
        </pc:picChg>
      </pc:sldChg>
      <pc:sldChg chg="addSp delSp modSp new modMedia addAnim">
        <pc:chgData name="Kundinger, Luke" userId="S::luke.kundinger@snhu.edu::c3be9140-5892-44c9-b04e-fbd04e9c6b75" providerId="AD" clId="Web-{738260D0-70C7-035D-D1A9-2592E51459CA}" dt="2024-12-18T21:03:06.032" v="1136" actId="1076"/>
        <pc:sldMkLst>
          <pc:docMk/>
          <pc:sldMk cId="2417312764" sldId="270"/>
        </pc:sldMkLst>
        <pc:spChg chg="mod">
          <ac:chgData name="Kundinger, Luke" userId="S::luke.kundinger@snhu.edu::c3be9140-5892-44c9-b04e-fbd04e9c6b75" providerId="AD" clId="Web-{738260D0-70C7-035D-D1A9-2592E51459CA}" dt="2024-12-18T20:32:07.237" v="1123" actId="1076"/>
          <ac:spMkLst>
            <pc:docMk/>
            <pc:sldMk cId="2417312764" sldId="270"/>
            <ac:spMk id="2" creationId="{AFC57197-2C2F-7249-3367-B464CC5ABE30}"/>
          </ac:spMkLst>
        </pc:spChg>
        <pc:spChg chg="del">
          <ac:chgData name="Kundinger, Luke" userId="S::luke.kundinger@snhu.edu::c3be9140-5892-44c9-b04e-fbd04e9c6b75" providerId="AD" clId="Web-{738260D0-70C7-035D-D1A9-2592E51459CA}" dt="2024-12-18T20:25:29.836" v="1081"/>
          <ac:spMkLst>
            <pc:docMk/>
            <pc:sldMk cId="2417312764" sldId="270"/>
            <ac:spMk id="3" creationId="{CD79C3AE-9C61-DD11-6715-435B879F9981}"/>
          </ac:spMkLst>
        </pc:spChg>
        <pc:picChg chg="add mod">
          <ac:chgData name="Kundinger, Luke" userId="S::luke.kundinger@snhu.edu::c3be9140-5892-44c9-b04e-fbd04e9c6b75" providerId="AD" clId="Web-{738260D0-70C7-035D-D1A9-2592E51459CA}" dt="2024-12-18T20:32:11.518" v="1124" actId="1076"/>
          <ac:picMkLst>
            <pc:docMk/>
            <pc:sldMk cId="2417312764" sldId="270"/>
            <ac:picMk id="4" creationId="{BB5F5A27-D898-FD45-F4C4-80E710E1494D}"/>
          </ac:picMkLst>
        </pc:picChg>
        <pc:picChg chg="add mod">
          <ac:chgData name="Kundinger, Luke" userId="S::luke.kundinger@snhu.edu::c3be9140-5892-44c9-b04e-fbd04e9c6b75" providerId="AD" clId="Web-{738260D0-70C7-035D-D1A9-2592E51459CA}" dt="2024-12-18T21:03:06.032" v="1136" actId="1076"/>
          <ac:picMkLst>
            <pc:docMk/>
            <pc:sldMk cId="2417312764" sldId="270"/>
            <ac:picMk id="5" creationId="{FD0FB0FE-4687-956E-ECA5-31E4D268352A}"/>
          </ac:picMkLst>
        </pc:picChg>
      </pc:sldChg>
      <pc:sldChg chg="addSp delSp modSp new modMedia addAnim">
        <pc:chgData name="Kundinger, Luke" userId="S::luke.kundinger@snhu.edu::c3be9140-5892-44c9-b04e-fbd04e9c6b75" providerId="AD" clId="Web-{738260D0-70C7-035D-D1A9-2592E51459CA}" dt="2024-12-18T21:05:18.129" v="1138" actId="1076"/>
        <pc:sldMkLst>
          <pc:docMk/>
          <pc:sldMk cId="3416598402" sldId="271"/>
        </pc:sldMkLst>
        <pc:spChg chg="mod">
          <ac:chgData name="Kundinger, Luke" userId="S::luke.kundinger@snhu.edu::c3be9140-5892-44c9-b04e-fbd04e9c6b75" providerId="AD" clId="Web-{738260D0-70C7-035D-D1A9-2592E51459CA}" dt="2024-12-18T20:31:58.783" v="1121" actId="1076"/>
          <ac:spMkLst>
            <pc:docMk/>
            <pc:sldMk cId="3416598402" sldId="271"/>
            <ac:spMk id="2" creationId="{D2BABCC1-5ADF-2E57-8D7E-D429CE8B4E75}"/>
          </ac:spMkLst>
        </pc:spChg>
        <pc:spChg chg="del mod">
          <ac:chgData name="Kundinger, Luke" userId="S::luke.kundinger@snhu.edu::c3be9140-5892-44c9-b04e-fbd04e9c6b75" providerId="AD" clId="Web-{738260D0-70C7-035D-D1A9-2592E51459CA}" dt="2024-12-18T20:24:48.038" v="1063"/>
          <ac:spMkLst>
            <pc:docMk/>
            <pc:sldMk cId="3416598402" sldId="271"/>
            <ac:spMk id="3" creationId="{3A5F492D-0FBB-DF8F-29A8-004048414EC3}"/>
          </ac:spMkLst>
        </pc:spChg>
        <pc:picChg chg="add mod">
          <ac:chgData name="Kundinger, Luke" userId="S::luke.kundinger@snhu.edu::c3be9140-5892-44c9-b04e-fbd04e9c6b75" providerId="AD" clId="Web-{738260D0-70C7-035D-D1A9-2592E51459CA}" dt="2024-12-18T20:32:02.783" v="1122" actId="1076"/>
          <ac:picMkLst>
            <pc:docMk/>
            <pc:sldMk cId="3416598402" sldId="271"/>
            <ac:picMk id="4" creationId="{280BCCB5-D17A-F6B4-7C67-F503F2782A58}"/>
          </ac:picMkLst>
        </pc:picChg>
        <pc:picChg chg="add mod">
          <ac:chgData name="Kundinger, Luke" userId="S::luke.kundinger@snhu.edu::c3be9140-5892-44c9-b04e-fbd04e9c6b75" providerId="AD" clId="Web-{738260D0-70C7-035D-D1A9-2592E51459CA}" dt="2024-12-18T21:05:18.129" v="1138" actId="1076"/>
          <ac:picMkLst>
            <pc:docMk/>
            <pc:sldMk cId="3416598402" sldId="271"/>
            <ac:picMk id="5" creationId="{3B8F2378-3301-BC70-924B-69D67A174B35}"/>
          </ac:picMkLst>
        </pc:picChg>
      </pc:sldChg>
      <pc:sldChg chg="new del">
        <pc:chgData name="Kundinger, Luke" userId="S::luke.kundinger@snhu.edu::c3be9140-5892-44c9-b04e-fbd04e9c6b75" providerId="AD" clId="Web-{738260D0-70C7-035D-D1A9-2592E51459CA}" dt="2024-12-18T20:22:50.348" v="1060"/>
        <pc:sldMkLst>
          <pc:docMk/>
          <pc:sldMk cId="3767790865" sldId="272"/>
        </pc:sldMkLst>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3>
</file>

<file path=ppt/media/media10.mp3>
</file>

<file path=ppt/media/media11.mp3>
</file>

<file path=ppt/media/media12.mp3>
</file>

<file path=ppt/media/media13.mp3>
</file>

<file path=ppt/media/media14.mp3>
</file>

<file path=ppt/media/media15.mp3>
</file>

<file path=ppt/media/media2.mp3>
</file>

<file path=ppt/media/media3.mp3>
</file>

<file path=ppt/media/media4.mp3>
</file>

<file path=ppt/media/media5.mp3>
</file>

<file path=ppt/media/media6.mp3>
</file>

<file path=ppt/media/media7.mp3>
</file>

<file path=ppt/media/media8.mp3>
</file>

<file path=ppt/media/media9.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4.png"/><Relationship Id="rId2" Type="http://schemas.microsoft.com/office/2007/relationships/media" Target="../media/media1.mp3"/><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p3"/><Relationship Id="rId1" Type="http://schemas.microsoft.com/office/2007/relationships/media" Target="../media/media10.mp3"/><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p3"/><Relationship Id="rId7" Type="http://schemas.openxmlformats.org/officeDocument/2006/relationships/image" Target="../media/image3.png"/><Relationship Id="rId2" Type="http://schemas.microsoft.com/office/2007/relationships/media" Target="../media/media11.mp3"/><Relationship Id="rId1" Type="http://schemas.openxmlformats.org/officeDocument/2006/relationships/tags" Target="../tags/tag10.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p3"/><Relationship Id="rId7" Type="http://schemas.openxmlformats.org/officeDocument/2006/relationships/image" Target="../media/image4.png"/><Relationship Id="rId2" Type="http://schemas.microsoft.com/office/2007/relationships/media" Target="../media/media12.mp3"/><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p3"/><Relationship Id="rId7" Type="http://schemas.openxmlformats.org/officeDocument/2006/relationships/image" Target="../media/image4.png"/><Relationship Id="rId2" Type="http://schemas.microsoft.com/office/2007/relationships/media" Target="../media/media13.mp3"/><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p3"/><Relationship Id="rId7" Type="http://schemas.openxmlformats.org/officeDocument/2006/relationships/image" Target="../media/image4.png"/><Relationship Id="rId2" Type="http://schemas.microsoft.com/office/2007/relationships/media" Target="../media/media14.mp3"/><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5.mp3"/><Relationship Id="rId7" Type="http://schemas.openxmlformats.org/officeDocument/2006/relationships/hyperlink" Target="https://www.ibm.com/topics/devsecops" TargetMode="External"/><Relationship Id="rId2" Type="http://schemas.microsoft.com/office/2007/relationships/media" Target="../media/media15.mp3"/><Relationship Id="rId1" Type="http://schemas.openxmlformats.org/officeDocument/2006/relationships/tags" Target="../tags/tag14.xml"/><Relationship Id="rId6" Type="http://schemas.openxmlformats.org/officeDocument/2006/relationships/hyperlink" Target="https://techcrunch.com/2016/05/31/recently-confirmed-myspace-hack-could-be-the-largest-yet/" TargetMode="External"/><Relationship Id="rId5" Type="http://schemas.openxmlformats.org/officeDocument/2006/relationships/notesSlide" Target="../notesSlides/notesSlide13.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p3"/><Relationship Id="rId7" Type="http://schemas.openxmlformats.org/officeDocument/2006/relationships/image" Target="../media/image3.png"/><Relationship Id="rId2" Type="http://schemas.microsoft.com/office/2007/relationships/media" Target="../media/media2.mp3"/><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p3"/><Relationship Id="rId7" Type="http://schemas.openxmlformats.org/officeDocument/2006/relationships/image" Target="../media/image4.png"/><Relationship Id="rId2" Type="http://schemas.microsoft.com/office/2007/relationships/media" Target="../media/media3.mp3"/><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p3"/><Relationship Id="rId7" Type="http://schemas.openxmlformats.org/officeDocument/2006/relationships/image" Target="../media/image4.png"/><Relationship Id="rId2" Type="http://schemas.microsoft.com/office/2007/relationships/media" Target="../media/media4.mp3"/><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p3"/><Relationship Id="rId7" Type="http://schemas.openxmlformats.org/officeDocument/2006/relationships/image" Target="../media/image4.png"/><Relationship Id="rId2" Type="http://schemas.microsoft.com/office/2007/relationships/media" Target="../media/media5.mp3"/><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p3"/><Relationship Id="rId7" Type="http://schemas.openxmlformats.org/officeDocument/2006/relationships/image" Target="../media/image4.png"/><Relationship Id="rId2" Type="http://schemas.microsoft.com/office/2007/relationships/media" Target="../media/media6.mp3"/><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p3"/><Relationship Id="rId7" Type="http://schemas.openxmlformats.org/officeDocument/2006/relationships/image" Target="../media/image4.png"/><Relationship Id="rId2" Type="http://schemas.microsoft.com/office/2007/relationships/media" Target="../media/media7.mp3"/><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p3"/><Relationship Id="rId7" Type="http://schemas.openxmlformats.org/officeDocument/2006/relationships/image" Target="../media/image4.png"/><Relationship Id="rId2" Type="http://schemas.microsoft.com/office/2007/relationships/media" Target="../media/media8.mp3"/><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p3"/><Relationship Id="rId1" Type="http://schemas.microsoft.com/office/2007/relationships/media" Target="../media/media9.mp3"/><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7104"/>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a:t>Security Policy Presentation</a:t>
            </a:r>
            <a:endParaRPr/>
          </a:p>
          <a:p>
            <a:pPr marL="0" indent="0">
              <a:lnSpc>
                <a:spcPct val="70000"/>
              </a:lnSpc>
              <a:buSzPts val="1850"/>
            </a:pPr>
            <a:r>
              <a:rPr lang="en-US" sz="1850"/>
              <a:t>Developer: Luke Kundinger</a:t>
            </a:r>
            <a:endParaRPr lang="en-US" sz="1850" i="1"/>
          </a:p>
          <a:p>
            <a:pPr marL="0" lvl="0" indent="0" algn="l" rtl="0">
              <a:lnSpc>
                <a:spcPct val="70000"/>
              </a:lnSpc>
              <a:spcBef>
                <a:spcPts val="1000"/>
              </a:spcBef>
              <a:spcAft>
                <a:spcPts val="0"/>
              </a:spcAft>
              <a:buClr>
                <a:schemeClr val="lt1"/>
              </a:buClr>
              <a:buSzPts val="1850"/>
              <a:buNone/>
            </a:pPr>
            <a:endParaRPr sz="1850" i="1"/>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p_35564776_495">
            <a:hlinkClick r:id="" action="ppaction://media"/>
            <a:extLst>
              <a:ext uri="{FF2B5EF4-FFF2-40B4-BE49-F238E27FC236}">
                <a16:creationId xmlns:a16="http://schemas.microsoft.com/office/drawing/2014/main" id="{89153D4E-924A-44C5-BE0D-8FE79A92853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064875" y="571430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ABCC1-5ADF-2E57-8D7E-D429CE8B4E75}"/>
              </a:ext>
            </a:extLst>
          </p:cNvPr>
          <p:cNvSpPr>
            <a:spLocks noGrp="1"/>
          </p:cNvSpPr>
          <p:nvPr>
            <p:ph type="title"/>
          </p:nvPr>
        </p:nvSpPr>
        <p:spPr>
          <a:xfrm>
            <a:off x="2409687" y="422025"/>
            <a:ext cx="8610600" cy="1293028"/>
          </a:xfrm>
        </p:spPr>
        <p:txBody>
          <a:bodyPr/>
          <a:lstStyle/>
          <a:p>
            <a:r>
              <a:rPr lang="en-US"/>
              <a:t>Negative Unit Test</a:t>
            </a:r>
          </a:p>
        </p:txBody>
      </p:sp>
      <p:pic>
        <p:nvPicPr>
          <p:cNvPr id="4" name="Picture 3" descr="A computer screen shot of code&#10;&#10;Description automatically generated">
            <a:extLst>
              <a:ext uri="{FF2B5EF4-FFF2-40B4-BE49-F238E27FC236}">
                <a16:creationId xmlns:a16="http://schemas.microsoft.com/office/drawing/2014/main" id="{280BCCB5-D17A-F6B4-7C67-F503F2782A58}"/>
              </a:ext>
            </a:extLst>
          </p:cNvPr>
          <p:cNvPicPr>
            <a:picLocks noChangeAspect="1"/>
          </p:cNvPicPr>
          <p:nvPr/>
        </p:nvPicPr>
        <p:blipFill>
          <a:blip r:embed="rId4"/>
          <a:stretch>
            <a:fillRect/>
          </a:stretch>
        </p:blipFill>
        <p:spPr>
          <a:xfrm>
            <a:off x="2718638" y="2096038"/>
            <a:ext cx="6753225" cy="3914775"/>
          </a:xfrm>
          <a:prstGeom prst="rect">
            <a:avLst/>
          </a:prstGeom>
        </p:spPr>
      </p:pic>
      <p:pic>
        <p:nvPicPr>
          <p:cNvPr id="5" name="p_35565114_889">
            <a:hlinkClick r:id="" action="ppaction://media"/>
            <a:extLst>
              <a:ext uri="{FF2B5EF4-FFF2-40B4-BE49-F238E27FC236}">
                <a16:creationId xmlns:a16="http://schemas.microsoft.com/office/drawing/2014/main" id="{3B8F2378-3301-BC70-924B-69D67A174B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32962" y="5261527"/>
            <a:ext cx="730250" cy="730250"/>
          </a:xfrm>
          <a:prstGeom prst="rect">
            <a:avLst/>
          </a:prstGeom>
        </p:spPr>
      </p:pic>
    </p:spTree>
    <p:extLst>
      <p:ext uri="{BB962C8B-B14F-4D97-AF65-F5344CB8AC3E}">
        <p14:creationId xmlns:p14="http://schemas.microsoft.com/office/powerpoint/2010/main" val="34165984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p_35565438_390">
            <a:hlinkClick r:id="" action="ppaction://media"/>
            <a:extLst>
              <a:ext uri="{FF2B5EF4-FFF2-40B4-BE49-F238E27FC236}">
                <a16:creationId xmlns:a16="http://schemas.microsoft.com/office/drawing/2014/main" id="{804D55B2-F4C4-EFA2-5454-EE436BEAA35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0358092"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995766" y="2375374"/>
            <a:ext cx="10820400" cy="4024125"/>
          </a:xfrm>
          <a:prstGeom prst="rect">
            <a:avLst/>
          </a:prstGeom>
          <a:noFill/>
          <a:ln>
            <a:noFill/>
          </a:ln>
        </p:spPr>
        <p:txBody>
          <a:bodyPr spcFirstLastPara="1" wrap="square" lIns="91425" tIns="45700" rIns="91425" bIns="45700" anchor="t" anchorCtr="0">
            <a:normAutofit/>
          </a:bodyPr>
          <a:lstStyle/>
          <a:p>
            <a:pPr marL="0" indent="0">
              <a:spcBef>
                <a:spcPts val="0"/>
              </a:spcBef>
              <a:buSzPts val="2000"/>
              <a:buNone/>
            </a:pPr>
            <a:r>
              <a:rPr lang="en-US" sz="2400"/>
              <a:t>Don't leave security until the end</a:t>
            </a:r>
          </a:p>
          <a:p>
            <a:pPr marL="228600" indent="-228600">
              <a:spcBef>
                <a:spcPts val="0"/>
              </a:spcBef>
              <a:buSzPts val="2000"/>
            </a:pPr>
            <a:r>
              <a:rPr lang="en-US" sz="2400"/>
              <a:t>Efficiency</a:t>
            </a:r>
          </a:p>
          <a:p>
            <a:pPr marL="228600" indent="-228600">
              <a:spcBef>
                <a:spcPts val="0"/>
              </a:spcBef>
              <a:buSzPts val="2000"/>
            </a:pPr>
            <a:r>
              <a:rPr lang="en-US" sz="2400"/>
              <a:t>Cost</a:t>
            </a:r>
          </a:p>
          <a:p>
            <a:pPr marL="228600" indent="-228600">
              <a:spcBef>
                <a:spcPts val="0"/>
              </a:spcBef>
              <a:buSzPts val="2000"/>
            </a:pPr>
            <a:endParaRPr lang="en-US" sz="2400"/>
          </a:p>
          <a:p>
            <a:pPr marL="0" indent="0">
              <a:spcBef>
                <a:spcPts val="0"/>
              </a:spcBef>
              <a:buSzPts val="2000"/>
              <a:buNone/>
            </a:pPr>
            <a:r>
              <a:rPr lang="en-US" sz="2400"/>
              <a:t>Overall Security</a:t>
            </a:r>
          </a:p>
          <a:p>
            <a:pPr marL="228600" indent="-228600">
              <a:spcBef>
                <a:spcPts val="0"/>
              </a:spcBef>
              <a:buSzPts val="2000"/>
            </a:pPr>
            <a:r>
              <a:rPr lang="en-US" sz="2400"/>
              <a:t>Nothing is overlooked</a:t>
            </a:r>
          </a:p>
          <a:p>
            <a:pPr marL="228600" indent="-228600">
              <a:spcBef>
                <a:spcPts val="0"/>
              </a:spcBef>
              <a:buSzPts val="2000"/>
            </a:pPr>
            <a:r>
              <a:rPr lang="en-US" sz="2400"/>
              <a:t>Everything is tested</a:t>
            </a:r>
          </a:p>
          <a:p>
            <a:pPr marL="0" indent="0">
              <a:spcBef>
                <a:spcPts val="0"/>
              </a:spcBef>
              <a:buSzPts val="2000"/>
              <a:buNone/>
            </a:pPr>
            <a:endParaRPr lang="en-US" sz="2000"/>
          </a:p>
          <a:p>
            <a:pPr marL="228600" indent="-228600">
              <a:spcBef>
                <a:spcPts val="0"/>
              </a:spcBef>
              <a:buSzPts val="2000"/>
            </a:pPr>
            <a:endParaRPr lang="en-US" sz="2000"/>
          </a:p>
          <a:p>
            <a:pPr marL="228600" indent="-228600">
              <a:spcBef>
                <a:spcPts val="0"/>
              </a:spcBef>
              <a:buSzPts val="2000"/>
            </a:pPr>
            <a:endParaRPr lang="en-US" sz="200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475_442">
            <a:hlinkClick r:id="" action="ppaction://media"/>
            <a:extLst>
              <a:ext uri="{FF2B5EF4-FFF2-40B4-BE49-F238E27FC236}">
                <a16:creationId xmlns:a16="http://schemas.microsoft.com/office/drawing/2014/main" id="{8FDB1129-D9B9-EEAB-78AB-5C0FA2F0D15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960527"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414579" y="2414119"/>
            <a:ext cx="10820400" cy="4024125"/>
          </a:xfrm>
          <a:prstGeom prst="rect">
            <a:avLst/>
          </a:prstGeom>
          <a:noFill/>
          <a:ln>
            <a:noFill/>
          </a:ln>
        </p:spPr>
        <p:txBody>
          <a:bodyPr spcFirstLastPara="1" wrap="square" lIns="91425" tIns="45700" rIns="91425" bIns="45700" anchor="t" anchorCtr="0">
            <a:normAutofit/>
          </a:bodyPr>
          <a:lstStyle/>
          <a:p>
            <a:pPr marL="914400" lvl="2" indent="0">
              <a:spcBef>
                <a:spcPts val="0"/>
              </a:spcBef>
              <a:buNone/>
            </a:pPr>
            <a:r>
              <a:rPr lang="en-US" sz="2800"/>
              <a:t>User Authentication</a:t>
            </a:r>
          </a:p>
          <a:p>
            <a:pPr marL="1200150" lvl="2" indent="-285750">
              <a:spcBef>
                <a:spcPts val="0"/>
              </a:spcBef>
            </a:pPr>
            <a:r>
              <a:rPr lang="en-US" sz="2800"/>
              <a:t>Verify users</a:t>
            </a:r>
          </a:p>
          <a:p>
            <a:pPr marL="1200150" lvl="2" indent="-285750">
              <a:spcBef>
                <a:spcPts val="0"/>
              </a:spcBef>
            </a:pPr>
            <a:r>
              <a:rPr lang="en-US" sz="2800"/>
              <a:t>Multi-factor authentication</a:t>
            </a:r>
          </a:p>
          <a:p>
            <a:pPr marL="914400" lvl="2" indent="0">
              <a:spcBef>
                <a:spcPts val="0"/>
              </a:spcBef>
              <a:buNone/>
            </a:pPr>
            <a:endParaRPr lang="en-US" sz="2800"/>
          </a:p>
          <a:p>
            <a:pPr marL="914400" lvl="2" indent="0">
              <a:spcBef>
                <a:spcPts val="0"/>
              </a:spcBef>
              <a:buNone/>
            </a:pPr>
            <a:r>
              <a:rPr lang="en-US" sz="2800"/>
              <a:t>Accounting</a:t>
            </a:r>
          </a:p>
          <a:p>
            <a:pPr marL="1200150" lvl="2" indent="-285750">
              <a:spcBef>
                <a:spcPts val="0"/>
              </a:spcBef>
            </a:pPr>
            <a:r>
              <a:rPr lang="en-US" sz="2800"/>
              <a:t>Track activity</a:t>
            </a:r>
          </a:p>
          <a:p>
            <a:pPr marL="1200150" lvl="2" indent="-285750">
              <a:spcBef>
                <a:spcPts val="0"/>
              </a:spcBef>
            </a:pPr>
            <a:r>
              <a:rPr lang="en-US" sz="2800"/>
              <a:t>Notify of attacks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538_506">
            <a:hlinkClick r:id="" action="ppaction://media"/>
            <a:extLst>
              <a:ext uri="{FF2B5EF4-FFF2-40B4-BE49-F238E27FC236}">
                <a16:creationId xmlns:a16="http://schemas.microsoft.com/office/drawing/2014/main" id="{8AA444F2-50A3-44CF-1917-F56FADE837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104092" y="5692223"/>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892444" y="2323712"/>
            <a:ext cx="10820400" cy="4024125"/>
          </a:xfrm>
          <a:prstGeom prst="rect">
            <a:avLst/>
          </a:prstGeom>
          <a:noFill/>
          <a:ln>
            <a:noFill/>
          </a:ln>
        </p:spPr>
        <p:txBody>
          <a:bodyPr spcFirstLastPara="1" wrap="square" lIns="91425" tIns="45700" rIns="91425" bIns="45700" anchor="t" anchorCtr="0">
            <a:normAutofit/>
          </a:bodyPr>
          <a:lstStyle/>
          <a:p>
            <a:pPr marL="0" indent="0">
              <a:spcBef>
                <a:spcPts val="0"/>
              </a:spcBef>
              <a:buSzPts val="2200"/>
              <a:buNone/>
            </a:pPr>
            <a:r>
              <a:rPr lang="en-US" sz="2400"/>
              <a:t>Defense in Depth</a:t>
            </a:r>
          </a:p>
          <a:p>
            <a:pPr marL="342900">
              <a:spcBef>
                <a:spcPts val="0"/>
              </a:spcBef>
              <a:buSzPts val="2200"/>
            </a:pPr>
            <a:r>
              <a:rPr lang="en-US" sz="2400"/>
              <a:t>Many layers of security</a:t>
            </a:r>
          </a:p>
          <a:p>
            <a:pPr marL="342900">
              <a:spcBef>
                <a:spcPts val="0"/>
              </a:spcBef>
              <a:buSzPts val="2200"/>
            </a:pPr>
            <a:r>
              <a:rPr lang="en-US" sz="2400"/>
              <a:t>Difficult for attackers</a:t>
            </a:r>
          </a:p>
          <a:p>
            <a:pPr marL="0" indent="0">
              <a:spcBef>
                <a:spcPts val="0"/>
              </a:spcBef>
              <a:buSzPts val="2200"/>
              <a:buNone/>
            </a:pPr>
            <a:endParaRPr lang="en-US" sz="2400"/>
          </a:p>
          <a:p>
            <a:pPr marL="0" indent="0">
              <a:spcBef>
                <a:spcPts val="0"/>
              </a:spcBef>
              <a:buSzPts val="2200"/>
              <a:buNone/>
            </a:pPr>
            <a:r>
              <a:rPr lang="en-US" sz="2400"/>
              <a:t>Don't leave security until the end</a:t>
            </a:r>
          </a:p>
          <a:p>
            <a:pPr marL="342900">
              <a:spcBef>
                <a:spcPts val="0"/>
              </a:spcBef>
              <a:buSzPts val="2200"/>
            </a:pPr>
            <a:r>
              <a:rPr lang="en-US" sz="2400" err="1"/>
              <a:t>DevSecOps</a:t>
            </a:r>
            <a:r>
              <a:rPr lang="en-US" sz="2400"/>
              <a:t> pipeline</a:t>
            </a:r>
          </a:p>
          <a:p>
            <a:pPr marL="342900">
              <a:spcBef>
                <a:spcPts val="0"/>
              </a:spcBef>
              <a:buSzPts val="2200"/>
            </a:pPr>
            <a:r>
              <a:rPr lang="en-US" sz="2400"/>
              <a:t>Efficient process</a:t>
            </a: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586_553">
            <a:hlinkClick r:id="" action="ppaction://media"/>
            <a:extLst>
              <a:ext uri="{FF2B5EF4-FFF2-40B4-BE49-F238E27FC236}">
                <a16:creationId xmlns:a16="http://schemas.microsoft.com/office/drawing/2014/main" id="{1C59D69B-F504-1E62-6AF9-0104F9D40B3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358092"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052493"/>
            <a:ext cx="10820400" cy="4024125"/>
          </a:xfrm>
          <a:prstGeom prst="rect">
            <a:avLst/>
          </a:prstGeom>
          <a:noFill/>
          <a:ln>
            <a:noFill/>
          </a:ln>
        </p:spPr>
        <p:txBody>
          <a:bodyPr spcFirstLastPara="1" wrap="square" lIns="91425" tIns="45700" rIns="91425" bIns="45700" anchor="t" anchorCtr="0">
            <a:normAutofit/>
          </a:bodyPr>
          <a:lstStyle/>
          <a:p>
            <a:pPr marL="342900">
              <a:spcBef>
                <a:spcPts val="0"/>
              </a:spcBef>
              <a:buSzPts val="2200"/>
            </a:pPr>
            <a:r>
              <a:rPr lang="en-US" sz="2400" i="1">
                <a:solidFill>
                  <a:schemeClr val="bg1"/>
                </a:solidFill>
                <a:latin typeface="Calibri"/>
                <a:ea typeface="Calibri"/>
                <a:cs typeface="Calibri"/>
              </a:rPr>
              <a:t>Recently confirmed Myspace hack could be the largest yet</a:t>
            </a:r>
            <a:r>
              <a:rPr lang="en-US" sz="2400">
                <a:solidFill>
                  <a:schemeClr val="bg1"/>
                </a:solidFill>
                <a:latin typeface="Calibri"/>
                <a:ea typeface="Calibri"/>
                <a:cs typeface="Calibri"/>
              </a:rPr>
              <a:t>. (n.d.). TechCrunch. </a:t>
            </a:r>
            <a:r>
              <a:rPr lang="en-US" sz="2400">
                <a:solidFill>
                  <a:schemeClr val="bg1"/>
                </a:solidFill>
                <a:latin typeface="Calibri"/>
                <a:ea typeface="Calibri"/>
                <a:cs typeface="Calibri"/>
                <a:hlinkClick r:id="rId6">
                  <a:extLst>
                    <a:ext uri="{A12FA001-AC4F-418D-AE19-62706E023703}">
                      <ahyp:hlinkClr xmlns:ahyp="http://schemas.microsoft.com/office/drawing/2018/hyperlinkcolor" val="tx"/>
                    </a:ext>
                  </a:extLst>
                </a:hlinkClick>
              </a:rPr>
              <a:t>https://techcrunch.com/2016/05/31/recently-confirmed-myspace-hack-could-be-the-largest-yet/</a:t>
            </a:r>
            <a:endParaRPr lang="en-US" sz="2400">
              <a:solidFill>
                <a:schemeClr val="bg1"/>
              </a:solidFill>
              <a:ea typeface="Calibri"/>
              <a:cs typeface="Calibri"/>
              <a:hlinkClick r:id="rId6">
                <a:extLst>
                  <a:ext uri="{A12FA001-AC4F-418D-AE19-62706E023703}">
                    <ahyp:hlinkClr xmlns:ahyp="http://schemas.microsoft.com/office/drawing/2018/hyperlinkcolor" val="tx"/>
                  </a:ext>
                </a:extLst>
              </a:hlinkClick>
            </a:endParaRPr>
          </a:p>
          <a:p>
            <a:pPr marL="342900">
              <a:spcBef>
                <a:spcPts val="0"/>
              </a:spcBef>
              <a:buSzPts val="2200"/>
            </a:pPr>
            <a:endParaRPr lang="en-US" sz="2400">
              <a:solidFill>
                <a:schemeClr val="bg1"/>
              </a:solidFill>
              <a:latin typeface="Calibri"/>
              <a:ea typeface="Calibri"/>
              <a:cs typeface="Calibri"/>
            </a:endParaRPr>
          </a:p>
          <a:p>
            <a:pPr marL="342900">
              <a:spcBef>
                <a:spcPts val="0"/>
              </a:spcBef>
              <a:buSzPts val="2200"/>
            </a:pPr>
            <a:r>
              <a:rPr lang="en-US" sz="2400">
                <a:solidFill>
                  <a:schemeClr val="bg1"/>
                </a:solidFill>
                <a:latin typeface="Calibri"/>
                <a:ea typeface="Calibri"/>
                <a:cs typeface="Calibri"/>
              </a:rPr>
              <a:t>IBM. (n.d.). </a:t>
            </a:r>
            <a:r>
              <a:rPr lang="en-US" sz="2400" i="1">
                <a:solidFill>
                  <a:schemeClr val="bg1"/>
                </a:solidFill>
                <a:latin typeface="Calibri"/>
                <a:ea typeface="Calibri"/>
                <a:cs typeface="Calibri"/>
              </a:rPr>
              <a:t>What is </a:t>
            </a:r>
            <a:r>
              <a:rPr lang="en-US" sz="2400" i="1" err="1">
                <a:solidFill>
                  <a:schemeClr val="bg1"/>
                </a:solidFill>
                <a:latin typeface="Calibri"/>
                <a:ea typeface="Calibri"/>
                <a:cs typeface="Calibri"/>
              </a:rPr>
              <a:t>DevSecOps</a:t>
            </a:r>
            <a:r>
              <a:rPr lang="en-US" sz="2400" i="1">
                <a:solidFill>
                  <a:schemeClr val="bg1"/>
                </a:solidFill>
                <a:latin typeface="Calibri"/>
                <a:ea typeface="Calibri"/>
                <a:cs typeface="Calibri"/>
              </a:rPr>
              <a:t>? | IBM</a:t>
            </a:r>
            <a:r>
              <a:rPr lang="en-US" sz="2400">
                <a:solidFill>
                  <a:schemeClr val="bg1"/>
                </a:solidFill>
                <a:latin typeface="Calibri"/>
                <a:ea typeface="Calibri"/>
                <a:cs typeface="Calibri"/>
              </a:rPr>
              <a:t>. Www.ibm.com. </a:t>
            </a:r>
            <a:r>
              <a:rPr lang="en-US" sz="2400">
                <a:solidFill>
                  <a:schemeClr val="bg1"/>
                </a:solidFill>
                <a:latin typeface="Calibri"/>
                <a:ea typeface="Calibri"/>
                <a:cs typeface="Calibri"/>
                <a:hlinkClick r:id="rId7">
                  <a:extLst>
                    <a:ext uri="{A12FA001-AC4F-418D-AE19-62706E023703}">
                      <ahyp:hlinkClr xmlns:ahyp="http://schemas.microsoft.com/office/drawing/2018/hyperlinkcolor" val="tx"/>
                    </a:ext>
                  </a:extLst>
                </a:hlinkClick>
              </a:rPr>
              <a:t>https://www.ibm.com/topics/devsecops</a:t>
            </a:r>
          </a:p>
          <a:p>
            <a:pPr marL="342900">
              <a:spcBef>
                <a:spcPts val="0"/>
              </a:spcBef>
              <a:buSzPts val="2200"/>
            </a:pPr>
            <a:endParaRPr lang="en-US" sz="2400">
              <a:solidFill>
                <a:schemeClr val="bg1"/>
              </a:solidFill>
              <a:latin typeface="Calibri"/>
              <a:ea typeface="Calibri"/>
              <a:cs typeface="Calibri"/>
            </a:endParaRPr>
          </a:p>
          <a:p>
            <a:pPr marL="342900">
              <a:spcBef>
                <a:spcPts val="0"/>
              </a:spcBef>
              <a:buSzPts val="2200"/>
            </a:pPr>
            <a:r>
              <a:rPr lang="en-US" sz="2400" err="1">
                <a:solidFill>
                  <a:schemeClr val="bg1"/>
                </a:solidFill>
                <a:latin typeface="Calibri"/>
                <a:ea typeface="Calibri"/>
                <a:cs typeface="Calibri"/>
              </a:rPr>
              <a:t>Fruhlinger</a:t>
            </a:r>
            <a:r>
              <a:rPr lang="en-US" sz="2400">
                <a:solidFill>
                  <a:schemeClr val="bg1"/>
                </a:solidFill>
                <a:latin typeface="Calibri"/>
                <a:ea typeface="Calibri"/>
                <a:cs typeface="Calibri"/>
              </a:rPr>
              <a:t>, J. (2022, July 28). </a:t>
            </a:r>
            <a:r>
              <a:rPr lang="en-US" sz="2400" i="1">
                <a:solidFill>
                  <a:schemeClr val="bg1"/>
                </a:solidFill>
                <a:latin typeface="Calibri"/>
                <a:ea typeface="Calibri"/>
                <a:cs typeface="Calibri"/>
              </a:rPr>
              <a:t>Defense in depth explained: Layering tools and processes for better security</a:t>
            </a:r>
            <a:r>
              <a:rPr lang="en-US" sz="2400">
                <a:solidFill>
                  <a:schemeClr val="bg1"/>
                </a:solidFill>
                <a:latin typeface="Calibri"/>
                <a:ea typeface="Calibri"/>
                <a:cs typeface="Calibri"/>
              </a:rPr>
              <a:t>. CSO Online. https://www.csoonline.com/article/573221/defense-in-depth-explained-layering-tools-and-processes-for-better-security.html</a:t>
            </a:r>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 name="p_35565623_596">
            <a:hlinkClick r:id="" action="ppaction://media"/>
            <a:extLst>
              <a:ext uri="{FF2B5EF4-FFF2-40B4-BE49-F238E27FC236}">
                <a16:creationId xmlns:a16="http://schemas.microsoft.com/office/drawing/2014/main" id="{25F536E0-8B65-3EEE-392B-15F4AB9CAC5A}"/>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9971571" y="5703266"/>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2359898" y="2154903"/>
            <a:ext cx="7486477" cy="4430043"/>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p_35564841_567">
            <a:hlinkClick r:id="" action="ppaction://media"/>
            <a:extLst>
              <a:ext uri="{FF2B5EF4-FFF2-40B4-BE49-F238E27FC236}">
                <a16:creationId xmlns:a16="http://schemas.microsoft.com/office/drawing/2014/main" id="{24615360-9431-9546-C973-5DEAF2F248E7}"/>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52701" y="5846832"/>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120685" y="2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3901663524"/>
              </p:ext>
            </p:extLst>
          </p:nvPr>
        </p:nvGraphicFramePr>
        <p:xfrm>
          <a:off x="2306578" y="1230779"/>
          <a:ext cx="7089768" cy="5303460"/>
        </p:xfrm>
        <a:graphic>
          <a:graphicData uri="http://schemas.openxmlformats.org/drawingml/2006/table">
            <a:tbl>
              <a:tblPr firstRow="1" firstCol="1">
                <a:noFill/>
                <a:tableStyleId>{802198C4-3087-4945-87E3-76CBB3509B7E}</a:tableStyleId>
              </a:tblPr>
              <a:tblGrid>
                <a:gridCol w="3646963">
                  <a:extLst>
                    <a:ext uri="{9D8B030D-6E8A-4147-A177-3AD203B41FA5}">
                      <a16:colId xmlns:a16="http://schemas.microsoft.com/office/drawing/2014/main" val="20000"/>
                    </a:ext>
                  </a:extLst>
                </a:gridCol>
                <a:gridCol w="3442805">
                  <a:extLst>
                    <a:ext uri="{9D8B030D-6E8A-4147-A177-3AD203B41FA5}">
                      <a16:colId xmlns:a16="http://schemas.microsoft.com/office/drawing/2014/main" val="20001"/>
                    </a:ext>
                  </a:extLst>
                </a:gridCol>
              </a:tblGrid>
              <a:tr h="2970872">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Likely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1800" u="none" strike="noStrike" cap="none">
                          <a:solidFill>
                            <a:schemeClr val="tx1"/>
                          </a:solidFill>
                        </a:rPr>
                        <a:t>INT-036-C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INT-033-C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STR-030-C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STR-002-C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MEM-051-CPP</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ERR-051-CPP</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DCL-030-C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ARR-038-C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ENV-032-C</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Priority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1800" u="none" strike="noStrike" cap="none">
                          <a:solidFill>
                            <a:schemeClr val="tx1"/>
                          </a:solidFill>
                        </a:rPr>
                        <a:t>STR-002-C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MEM-051-CPP</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ARR-038-C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ENV-032-C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STR-030-C</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932514">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Low priority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1800" u="none" strike="noStrike" cap="none">
                          <a:solidFill>
                            <a:schemeClr val="tx1"/>
                          </a:solidFill>
                        </a:rPr>
                        <a:t>INT-033-C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DCL-030-C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ERR-051-CPP</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INT-036-C</a:t>
                      </a:r>
                    </a:p>
                    <a:p>
                      <a:pPr marL="0" marR="0" lvl="0" indent="0" algn="ctr">
                        <a:lnSpc>
                          <a:spcPct val="100000"/>
                        </a:lnSpc>
                        <a:spcBef>
                          <a:spcPts val="0"/>
                        </a:spcBef>
                        <a:spcAft>
                          <a:spcPts val="0"/>
                        </a:spcAft>
                        <a:buSzPts val="3600"/>
                        <a:buFont typeface="Arial"/>
                        <a:buNone/>
                      </a:pPr>
                      <a:r>
                        <a:rPr lang="en-US" sz="1800" u="none" strike="noStrike" cap="none">
                          <a:solidFill>
                            <a:schemeClr val="tx1"/>
                          </a:solidFill>
                        </a:rPr>
                        <a:t>DCL-003-C</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a:solidFill>
                            <a:srgbClr val="FFD966"/>
                          </a:solidFill>
                        </a:rPr>
                        <a:t>Unlikely</a:t>
                      </a:r>
                      <a:endParaRPr sz="1400" u="none" strike="noStrike" cap="none"/>
                    </a:p>
                    <a:p>
                      <a:pPr marL="0" marR="0" lvl="0" indent="0" algn="ctr" rtl="0">
                        <a:lnSpc>
                          <a:spcPct val="100000"/>
                        </a:lnSpc>
                        <a:spcBef>
                          <a:spcPts val="0"/>
                        </a:spcBef>
                        <a:spcAft>
                          <a:spcPts val="0"/>
                        </a:spcAft>
                        <a:buClr>
                          <a:srgbClr val="000000"/>
                        </a:buClr>
                        <a:buSzPts val="3600"/>
                        <a:buFont typeface="Arial"/>
                        <a:buNone/>
                      </a:pPr>
                      <a:r>
                        <a:rPr lang="en-US" sz="1800" u="none" strike="noStrike" cap="none">
                          <a:solidFill>
                            <a:schemeClr val="tx1"/>
                          </a:solidFill>
                        </a:rPr>
                        <a:t>DCL-003-C</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4900_631">
            <a:hlinkClick r:id="" action="ppaction://media"/>
            <a:extLst>
              <a:ext uri="{FF2B5EF4-FFF2-40B4-BE49-F238E27FC236}">
                <a16:creationId xmlns:a16="http://schemas.microsoft.com/office/drawing/2014/main" id="{B6E57F5F-4FA3-C51D-9A0B-EFA5924C944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52701" y="5846832"/>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a:t>Validate Input Data</a:t>
            </a:r>
          </a:p>
          <a:p>
            <a:pPr marL="228600" indent="-228600">
              <a:spcBef>
                <a:spcPts val="0"/>
              </a:spcBef>
              <a:buSzPts val="2200"/>
            </a:pPr>
            <a:r>
              <a:rPr lang="en-US"/>
              <a:t>Heed Compiler Warnings</a:t>
            </a:r>
          </a:p>
          <a:p>
            <a:pPr marL="228600" indent="-228600">
              <a:spcBef>
                <a:spcPts val="0"/>
              </a:spcBef>
              <a:buSzPts val="2200"/>
            </a:pPr>
            <a:r>
              <a:rPr lang="en-US"/>
              <a:t>Architect and Design for Security Policies</a:t>
            </a:r>
          </a:p>
          <a:p>
            <a:pPr marL="228600" indent="-228600">
              <a:spcBef>
                <a:spcPts val="0"/>
              </a:spcBef>
              <a:buSzPts val="2200"/>
            </a:pPr>
            <a:r>
              <a:rPr lang="en-US"/>
              <a:t>Keep it Simple</a:t>
            </a:r>
          </a:p>
          <a:p>
            <a:pPr marL="228600" indent="-228600">
              <a:spcBef>
                <a:spcPts val="0"/>
              </a:spcBef>
              <a:buSzPts val="2200"/>
            </a:pPr>
            <a:r>
              <a:rPr lang="en-US"/>
              <a:t>Default Deny</a:t>
            </a:r>
          </a:p>
          <a:p>
            <a:pPr marL="228600" indent="-228600">
              <a:spcBef>
                <a:spcPts val="0"/>
              </a:spcBef>
              <a:buSzPts val="2200"/>
            </a:pPr>
            <a:r>
              <a:rPr lang="en-US"/>
              <a:t>Adhere to the Principle of Least Privilege</a:t>
            </a:r>
          </a:p>
          <a:p>
            <a:pPr marL="228600" indent="-228600">
              <a:spcBef>
                <a:spcPts val="0"/>
              </a:spcBef>
              <a:buSzPts val="2200"/>
            </a:pPr>
            <a:r>
              <a:rPr lang="en-US"/>
              <a:t>Sanitize Data Sent to Other Systems</a:t>
            </a:r>
          </a:p>
          <a:p>
            <a:pPr marL="228600" indent="-228600">
              <a:spcBef>
                <a:spcPts val="0"/>
              </a:spcBef>
              <a:buSzPts val="2200"/>
            </a:pPr>
            <a:r>
              <a:rPr lang="en-US"/>
              <a:t>Practice Defense in Depth</a:t>
            </a:r>
          </a:p>
          <a:p>
            <a:pPr marL="228600" indent="-228600">
              <a:spcBef>
                <a:spcPts val="0"/>
              </a:spcBef>
              <a:buSzPts val="2200"/>
            </a:pPr>
            <a:r>
              <a:rPr lang="en-US"/>
              <a:t>Use Effective Quality Assurance Techniques</a:t>
            </a:r>
          </a:p>
          <a:p>
            <a:pPr marL="228600" indent="-228600">
              <a:spcBef>
                <a:spcPts val="0"/>
              </a:spcBef>
              <a:buSzPts val="2200"/>
            </a:pPr>
            <a:r>
              <a:rPr lang="en-US"/>
              <a:t>Adopt a Secure Coding Standard</a:t>
            </a:r>
          </a:p>
          <a:p>
            <a:pPr marL="228600" indent="-228600">
              <a:spcBef>
                <a:spcPts val="0"/>
              </a:spcBef>
              <a:buSzPts val="2200"/>
            </a:pPr>
            <a:endParaRPr lang="en-US"/>
          </a:p>
          <a:p>
            <a:pPr marL="228600" indent="-228600">
              <a:spcBef>
                <a:spcPts val="0"/>
              </a:spcBef>
              <a:buSzPts val="2200"/>
            </a:pPr>
            <a:endParaRPr lang="en-US"/>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240_61">
            <a:hlinkClick r:id="" action="ppaction://media"/>
            <a:extLst>
              <a:ext uri="{FF2B5EF4-FFF2-40B4-BE49-F238E27FC236}">
                <a16:creationId xmlns:a16="http://schemas.microsoft.com/office/drawing/2014/main" id="{018B311A-264F-56BE-9AE6-1A817982484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9872179"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342900">
              <a:spcBef>
                <a:spcPts val="0"/>
              </a:spcBef>
              <a:buSzPts val="2000"/>
            </a:pPr>
            <a:r>
              <a:rPr lang="en-US" sz="2000" b="1"/>
              <a:t>INT-036-C: </a:t>
            </a:r>
            <a:r>
              <a:rPr lang="en-US" sz="2000" b="1">
                <a:ea typeface="Calibri"/>
                <a:cs typeface="Calibri"/>
              </a:rPr>
              <a:t>Converting a pointer to integer or integer to pointer</a:t>
            </a:r>
          </a:p>
          <a:p>
            <a:pPr marL="342900">
              <a:spcBef>
                <a:spcPts val="0"/>
              </a:spcBef>
              <a:buSzPts val="2000"/>
            </a:pPr>
            <a:r>
              <a:rPr lang="en-US" sz="2000" b="1">
                <a:solidFill>
                  <a:srgbClr val="FFFFFF"/>
                </a:solidFill>
                <a:ea typeface="Calibri"/>
                <a:cs typeface="Calibri"/>
              </a:rPr>
              <a:t>INT-033-C: Ensure that division and remainder operations do not result in divide-by-zero errors</a:t>
            </a:r>
            <a:endParaRPr lang="en-US" sz="2000" b="1">
              <a:solidFill>
                <a:srgbClr val="000000"/>
              </a:solidFill>
              <a:ea typeface="Calibri"/>
              <a:cs typeface="Calibri"/>
            </a:endParaRPr>
          </a:p>
          <a:p>
            <a:pPr marL="342900">
              <a:spcBef>
                <a:spcPts val="0"/>
              </a:spcBef>
              <a:buSzPts val="2000"/>
            </a:pPr>
            <a:r>
              <a:rPr lang="en-US" sz="2000" b="1">
                <a:solidFill>
                  <a:srgbClr val="FFFFFF"/>
                </a:solidFill>
                <a:ea typeface="Calibri"/>
                <a:cs typeface="Calibri"/>
              </a:rPr>
              <a:t>STR-002-C: Sanitize data passed to complex subsystems</a:t>
            </a:r>
            <a:endParaRPr lang="en-US" sz="2000" b="1">
              <a:solidFill>
                <a:srgbClr val="000000"/>
              </a:solidFill>
              <a:ea typeface="Calibri"/>
              <a:cs typeface="Calibri"/>
            </a:endParaRPr>
          </a:p>
          <a:p>
            <a:pPr marL="342900">
              <a:spcBef>
                <a:spcPts val="0"/>
              </a:spcBef>
              <a:buSzPts val="2000"/>
            </a:pPr>
            <a:r>
              <a:rPr lang="en-US" sz="2000" b="1">
                <a:solidFill>
                  <a:srgbClr val="FFFFFF"/>
                </a:solidFill>
                <a:ea typeface="Calibri"/>
                <a:cs typeface="Calibri"/>
              </a:rPr>
              <a:t>MEM-051-CPP: Properly deallocate dynamically allocated resources</a:t>
            </a:r>
          </a:p>
          <a:p>
            <a:pPr marL="342900">
              <a:spcBef>
                <a:spcPts val="0"/>
              </a:spcBef>
              <a:buSzPts val="2000"/>
            </a:pPr>
            <a:r>
              <a:rPr lang="en-US" sz="2000" b="1">
                <a:solidFill>
                  <a:srgbClr val="FFFFFF"/>
                </a:solidFill>
                <a:ea typeface="Calibri"/>
                <a:cs typeface="Calibri"/>
              </a:rPr>
              <a:t>DCL-033-C: Use a static assertion to test the value of a constant expression</a:t>
            </a:r>
            <a:endParaRPr lang="en-US" sz="2000" b="1">
              <a:solidFill>
                <a:srgbClr val="000000"/>
              </a:solidFill>
              <a:ea typeface="Calibri"/>
              <a:cs typeface="Calibri"/>
            </a:endParaRPr>
          </a:p>
          <a:p>
            <a:pPr marL="342900">
              <a:spcBef>
                <a:spcPts val="0"/>
              </a:spcBef>
              <a:buSzPts val="2000"/>
            </a:pPr>
            <a:r>
              <a:rPr lang="en-US" sz="2000" b="1">
                <a:solidFill>
                  <a:srgbClr val="FFFFFF"/>
                </a:solidFill>
                <a:ea typeface="Calibri"/>
                <a:cs typeface="Calibri"/>
              </a:rPr>
              <a:t>ERR-051-CPP: Handle all exceptions</a:t>
            </a:r>
          </a:p>
          <a:p>
            <a:pPr marL="342900">
              <a:spcBef>
                <a:spcPts val="0"/>
              </a:spcBef>
              <a:buSzPts val="2000"/>
            </a:pPr>
            <a:r>
              <a:rPr lang="en-US" sz="2000" b="1">
                <a:solidFill>
                  <a:srgbClr val="FFFFFF"/>
                </a:solidFill>
                <a:ea typeface="Calibri"/>
                <a:cs typeface="Calibri"/>
              </a:rPr>
              <a:t>DCL-030-C: Declare objects with appropriate storage durations</a:t>
            </a:r>
          </a:p>
          <a:p>
            <a:pPr marL="342900">
              <a:spcBef>
                <a:spcPts val="0"/>
              </a:spcBef>
              <a:buSzPts val="2000"/>
            </a:pPr>
            <a:r>
              <a:rPr lang="en-US" sz="2000" b="1">
                <a:solidFill>
                  <a:srgbClr val="FFFFFF"/>
                </a:solidFill>
                <a:ea typeface="Calibri"/>
                <a:cs typeface="Calibri"/>
              </a:rPr>
              <a:t>ARR-038-C: Guarantee that library functions do not form invalid pointers</a:t>
            </a:r>
            <a:endParaRPr lang="en-US" sz="2000" b="1">
              <a:solidFill>
                <a:srgbClr val="000000"/>
              </a:solidFill>
              <a:ea typeface="Calibri"/>
              <a:cs typeface="Calibri"/>
            </a:endParaRPr>
          </a:p>
          <a:p>
            <a:pPr marL="342900">
              <a:spcBef>
                <a:spcPts val="0"/>
              </a:spcBef>
              <a:buSzPts val="2000"/>
            </a:pPr>
            <a:r>
              <a:rPr lang="en-US" sz="2000" b="1">
                <a:solidFill>
                  <a:srgbClr val="FFFFFF"/>
                </a:solidFill>
                <a:ea typeface="Calibri"/>
                <a:cs typeface="Calibri"/>
              </a:rPr>
              <a:t>ENV-032-C: All exit handlers must return normally</a:t>
            </a:r>
            <a:endParaRPr lang="en-US" sz="2000" b="1">
              <a:solidFill>
                <a:srgbClr val="000000"/>
              </a:solidFill>
              <a:ea typeface="Calibri"/>
              <a:cs typeface="Calibri"/>
            </a:endParaRPr>
          </a:p>
          <a:p>
            <a:pPr marL="0" indent="0">
              <a:spcBef>
                <a:spcPts val="0"/>
              </a:spcBef>
              <a:buSzPts val="2000"/>
              <a:buNone/>
            </a:pPr>
            <a:endParaRPr lang="en-US" sz="1200" b="1">
              <a:solidFill>
                <a:srgbClr val="FFFFFF"/>
              </a:solidFill>
              <a:latin typeface="Calibri"/>
              <a:ea typeface="Calibri"/>
              <a:cs typeface="Calibri"/>
            </a:endParaRP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_35565686_670">
            <a:hlinkClick r:id="" action="ppaction://media"/>
            <a:extLst>
              <a:ext uri="{FF2B5EF4-FFF2-40B4-BE49-F238E27FC236}">
                <a16:creationId xmlns:a16="http://schemas.microsoft.com/office/drawing/2014/main" id="{12E8007B-ED1D-3854-A303-723830F1A7A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037832" y="5846832"/>
            <a:ext cx="730250" cy="73025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46100"/>
    </mc:Choice>
    <mc:Fallback>
      <p:transition spd="slow" advTm="646100"/>
    </mc:Fallback>
  </mc:AlternateContent>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nextCondLst>
                <p:cond evt="onClick" delay="0">
                  <p:tgtEl>
                    <p:spTgt spid="3"/>
                  </p:tgtEl>
                </p:cond>
              </p:nextCondLst>
            </p:seq>
            <p:audio>
              <p:cMediaNode>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1150749" y="2349543"/>
            <a:ext cx="10820400" cy="4024125"/>
          </a:xfrm>
          <a:prstGeom prst="rect">
            <a:avLst/>
          </a:prstGeom>
          <a:noFill/>
          <a:ln>
            <a:noFill/>
          </a:ln>
        </p:spPr>
        <p:txBody>
          <a:bodyPr spcFirstLastPara="1" wrap="square" lIns="91425" tIns="45700" rIns="91425" bIns="45700" anchor="t" anchorCtr="0">
            <a:normAutofit/>
          </a:bodyPr>
          <a:lstStyle/>
          <a:p>
            <a:pPr marL="0" indent="0">
              <a:spcBef>
                <a:spcPts val="0"/>
              </a:spcBef>
              <a:buSzPts val="2000"/>
              <a:buNone/>
            </a:pPr>
            <a:r>
              <a:rPr lang="en-US" sz="2400"/>
              <a:t>In Flight</a:t>
            </a:r>
          </a:p>
          <a:p>
            <a:pPr marL="342900">
              <a:spcBef>
                <a:spcPts val="0"/>
              </a:spcBef>
              <a:buSzPts val="2000"/>
            </a:pPr>
            <a:r>
              <a:rPr lang="en-US" sz="2400"/>
              <a:t>Stored data</a:t>
            </a:r>
          </a:p>
          <a:p>
            <a:pPr marL="0" indent="0">
              <a:spcBef>
                <a:spcPts val="0"/>
              </a:spcBef>
              <a:buSzPts val="2000"/>
              <a:buNone/>
            </a:pPr>
            <a:endParaRPr lang="en-US" sz="2400"/>
          </a:p>
          <a:p>
            <a:pPr marL="0" indent="0">
              <a:spcBef>
                <a:spcPts val="0"/>
              </a:spcBef>
              <a:buSzPts val="2000"/>
              <a:buNone/>
            </a:pPr>
            <a:r>
              <a:rPr lang="en-US" sz="2400"/>
              <a:t>At Rest</a:t>
            </a:r>
          </a:p>
          <a:p>
            <a:pPr marL="342900">
              <a:spcBef>
                <a:spcPts val="0"/>
              </a:spcBef>
              <a:buSzPts val="2000"/>
            </a:pPr>
            <a:r>
              <a:rPr lang="en-US" sz="2400"/>
              <a:t>Data in motion</a:t>
            </a:r>
          </a:p>
          <a:p>
            <a:pPr marL="0" indent="0">
              <a:spcBef>
                <a:spcPts val="0"/>
              </a:spcBef>
              <a:buSzPts val="2000"/>
              <a:buNone/>
            </a:pPr>
            <a:endParaRPr lang="en-US" sz="2400"/>
          </a:p>
          <a:p>
            <a:pPr marL="0" indent="0">
              <a:spcBef>
                <a:spcPts val="0"/>
              </a:spcBef>
              <a:buSzPts val="2000"/>
              <a:buNone/>
            </a:pPr>
            <a:r>
              <a:rPr lang="en-US" sz="2400"/>
              <a:t>In Use</a:t>
            </a:r>
          </a:p>
          <a:p>
            <a:pPr marL="342900">
              <a:spcBef>
                <a:spcPts val="0"/>
              </a:spcBef>
              <a:buSzPts val="2000"/>
            </a:pPr>
            <a:r>
              <a:rPr lang="en-US" sz="2400"/>
              <a:t>Data being used</a:t>
            </a:r>
          </a:p>
          <a:p>
            <a:pPr marL="0" indent="0">
              <a:buSzPts val="1600"/>
              <a:buNone/>
            </a:pPr>
            <a:endParaRPr lang="en-US" sz="1600"/>
          </a:p>
          <a:p>
            <a:pPr marL="228600" indent="-88900">
              <a:buSzPts val="2200"/>
              <a:buNone/>
            </a:pPr>
            <a:endParaRPr lang="en-US"/>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384_269">
            <a:hlinkClick r:id="" action="ppaction://media"/>
            <a:extLst>
              <a:ext uri="{FF2B5EF4-FFF2-40B4-BE49-F238E27FC236}">
                <a16:creationId xmlns:a16="http://schemas.microsoft.com/office/drawing/2014/main" id="{7E4D4D2D-4EC8-7F39-891B-47EEE3FE7A75}"/>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104092"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905359" y="2297882"/>
            <a:ext cx="10820400" cy="4024125"/>
          </a:xfrm>
          <a:prstGeom prst="rect">
            <a:avLst/>
          </a:prstGeom>
          <a:noFill/>
          <a:ln>
            <a:noFill/>
          </a:ln>
        </p:spPr>
        <p:txBody>
          <a:bodyPr spcFirstLastPara="1" wrap="square" lIns="91425" tIns="45700" rIns="91425" bIns="45700" anchor="t" anchorCtr="0">
            <a:normAutofit/>
          </a:bodyPr>
          <a:lstStyle/>
          <a:p>
            <a:pPr marL="0" indent="0">
              <a:spcBef>
                <a:spcPts val="0"/>
              </a:spcBef>
              <a:buSzPts val="2400"/>
              <a:buNone/>
            </a:pPr>
            <a:r>
              <a:rPr lang="en-US" sz="2800"/>
              <a:t>Authentication</a:t>
            </a:r>
          </a:p>
          <a:p>
            <a:pPr marL="342900">
              <a:spcBef>
                <a:spcPts val="0"/>
              </a:spcBef>
              <a:buSzPts val="2400"/>
            </a:pPr>
            <a:r>
              <a:rPr lang="en-US" sz="2800"/>
              <a:t>User verification</a:t>
            </a:r>
          </a:p>
          <a:p>
            <a:pPr marL="0" indent="0">
              <a:spcBef>
                <a:spcPts val="0"/>
              </a:spcBef>
              <a:buSzPts val="2400"/>
              <a:buNone/>
            </a:pPr>
            <a:endParaRPr lang="en-US" sz="2800"/>
          </a:p>
          <a:p>
            <a:pPr marL="0" indent="0">
              <a:spcBef>
                <a:spcPts val="0"/>
              </a:spcBef>
              <a:buSzPts val="2400"/>
              <a:buNone/>
            </a:pPr>
            <a:r>
              <a:rPr lang="en-US" sz="2800"/>
              <a:t>Authorization</a:t>
            </a:r>
          </a:p>
          <a:p>
            <a:pPr marL="342900">
              <a:spcBef>
                <a:spcPts val="0"/>
              </a:spcBef>
              <a:buSzPts val="2400"/>
            </a:pPr>
            <a:r>
              <a:rPr lang="en-US" sz="2800"/>
              <a:t>User access permissions</a:t>
            </a:r>
          </a:p>
          <a:p>
            <a:pPr marL="0" indent="0">
              <a:spcBef>
                <a:spcPts val="0"/>
              </a:spcBef>
              <a:buSzPts val="2400"/>
              <a:buNone/>
            </a:pPr>
            <a:endParaRPr lang="en-US" sz="2800"/>
          </a:p>
          <a:p>
            <a:pPr marL="0" indent="0">
              <a:spcBef>
                <a:spcPts val="0"/>
              </a:spcBef>
              <a:buSzPts val="2400"/>
              <a:buNone/>
            </a:pPr>
            <a:r>
              <a:rPr lang="en-US" sz="2800"/>
              <a:t>Accounting</a:t>
            </a:r>
          </a:p>
          <a:p>
            <a:pPr marL="342900">
              <a:spcBef>
                <a:spcPts val="0"/>
              </a:spcBef>
              <a:buSzPts val="2400"/>
            </a:pPr>
            <a:r>
              <a:rPr lang="en-US" sz="2800"/>
              <a:t>Activity monitoring</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5407_325">
            <a:hlinkClick r:id="" action="ppaction://media"/>
            <a:extLst>
              <a:ext uri="{FF2B5EF4-FFF2-40B4-BE49-F238E27FC236}">
                <a16:creationId xmlns:a16="http://schemas.microsoft.com/office/drawing/2014/main" id="{BF07A2C0-F9E5-17CB-8609-C8020B45F9B2}"/>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082005"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1149626" y="2316038"/>
            <a:ext cx="10820400" cy="4024200"/>
          </a:xfrm>
          <a:prstGeom prst="rect">
            <a:avLst/>
          </a:prstGeom>
          <a:noFill/>
          <a:ln>
            <a:noFill/>
          </a:ln>
        </p:spPr>
        <p:txBody>
          <a:bodyPr spcFirstLastPara="1" wrap="square" lIns="91425" tIns="45700" rIns="91425" bIns="45700" anchor="t" anchorCtr="0">
            <a:noAutofit/>
          </a:bodyPr>
          <a:lstStyle/>
          <a:p>
            <a:pPr marL="0" indent="0">
              <a:buNone/>
            </a:pPr>
            <a:r>
              <a:rPr lang="en-US" sz="2400"/>
              <a:t>Positive Unit Test</a:t>
            </a:r>
          </a:p>
          <a:p>
            <a:pPr marL="342900"/>
            <a:r>
              <a:rPr lang="en-US" sz="2400"/>
              <a:t>Good data</a:t>
            </a:r>
          </a:p>
          <a:p>
            <a:pPr marL="342900"/>
            <a:r>
              <a:rPr lang="en-US" sz="2400"/>
              <a:t>Functions correctly</a:t>
            </a:r>
          </a:p>
          <a:p>
            <a:pPr marL="0" indent="0">
              <a:buNone/>
            </a:pPr>
            <a:endParaRPr lang="en-US" sz="2400"/>
          </a:p>
          <a:p>
            <a:pPr marL="0" indent="0">
              <a:buNone/>
            </a:pPr>
            <a:r>
              <a:rPr lang="en-US" sz="2400"/>
              <a:t>Negative Unit Test</a:t>
            </a:r>
          </a:p>
          <a:p>
            <a:pPr marL="342900"/>
            <a:r>
              <a:rPr lang="en-US" sz="2400"/>
              <a:t>Bad data</a:t>
            </a:r>
          </a:p>
          <a:p>
            <a:pPr marL="342900"/>
            <a:r>
              <a:rPr lang="en-US" sz="2400"/>
              <a:t>Proper errors</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_35564969_710">
            <a:hlinkClick r:id="" action="ppaction://media"/>
            <a:extLst>
              <a:ext uri="{FF2B5EF4-FFF2-40B4-BE49-F238E27FC236}">
                <a16:creationId xmlns:a16="http://schemas.microsoft.com/office/drawing/2014/main" id="{F2937FB7-CEC3-BACE-D525-1676E5F8A67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070962" y="5648049"/>
            <a:ext cx="730250" cy="730250"/>
          </a:xfrm>
          <a:prstGeom prst="rect">
            <a:avLst/>
          </a:prstGeom>
        </p:spPr>
      </p:pic>
    </p:spTree>
    <p:custDataLst>
      <p:tags r:id="rId1"/>
    </p:custData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nextCondLst>
                <p:cond evt="onClick" delay="0">
                  <p:tgtEl>
                    <p:spTgt spid="2"/>
                  </p:tgtEl>
                </p:cond>
              </p:nextCondLst>
            </p:seq>
            <p:audio>
              <p:cMediaNode>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57197-2C2F-7249-3367-B464CC5ABE30}"/>
              </a:ext>
            </a:extLst>
          </p:cNvPr>
          <p:cNvSpPr>
            <a:spLocks noGrp="1"/>
          </p:cNvSpPr>
          <p:nvPr>
            <p:ph type="title"/>
          </p:nvPr>
        </p:nvSpPr>
        <p:spPr>
          <a:xfrm>
            <a:off x="2564296" y="422025"/>
            <a:ext cx="8610600" cy="1293028"/>
          </a:xfrm>
        </p:spPr>
        <p:txBody>
          <a:bodyPr/>
          <a:lstStyle/>
          <a:p>
            <a:r>
              <a:rPr lang="en-US"/>
              <a:t>Positive Unit Test</a:t>
            </a:r>
          </a:p>
        </p:txBody>
      </p:sp>
      <p:pic>
        <p:nvPicPr>
          <p:cNvPr id="4" name="Picture 3" descr="A computer screen shot of a program code&#10;&#10;Description automatically generated">
            <a:extLst>
              <a:ext uri="{FF2B5EF4-FFF2-40B4-BE49-F238E27FC236}">
                <a16:creationId xmlns:a16="http://schemas.microsoft.com/office/drawing/2014/main" id="{BB5F5A27-D898-FD45-F4C4-80E710E1494D}"/>
              </a:ext>
            </a:extLst>
          </p:cNvPr>
          <p:cNvPicPr>
            <a:picLocks noChangeAspect="1"/>
          </p:cNvPicPr>
          <p:nvPr/>
        </p:nvPicPr>
        <p:blipFill>
          <a:blip r:embed="rId4"/>
          <a:stretch>
            <a:fillRect/>
          </a:stretch>
        </p:blipFill>
        <p:spPr>
          <a:xfrm>
            <a:off x="2162175" y="1882803"/>
            <a:ext cx="7867650" cy="4133850"/>
          </a:xfrm>
          <a:prstGeom prst="rect">
            <a:avLst/>
          </a:prstGeom>
        </p:spPr>
      </p:pic>
      <p:pic>
        <p:nvPicPr>
          <p:cNvPr id="5" name="p_35565015_757">
            <a:hlinkClick r:id="" action="ppaction://media"/>
            <a:extLst>
              <a:ext uri="{FF2B5EF4-FFF2-40B4-BE49-F238E27FC236}">
                <a16:creationId xmlns:a16="http://schemas.microsoft.com/office/drawing/2014/main" id="{FD0FB0FE-4687-956E-ECA5-31E4D26835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10875" y="5283614"/>
            <a:ext cx="730250" cy="730250"/>
          </a:xfrm>
          <a:prstGeom prst="rect">
            <a:avLst/>
          </a:prstGeom>
        </p:spPr>
      </p:pic>
    </p:spTree>
    <p:extLst>
      <p:ext uri="{BB962C8B-B14F-4D97-AF65-F5344CB8AC3E}">
        <p14:creationId xmlns:p14="http://schemas.microsoft.com/office/powerpoint/2010/main" val="241731276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nextCondLst>
                <p:cond evt="onClick" delay="0">
                  <p:tgtEl>
                    <p:spTgt spid="5"/>
                  </p:tgtEl>
                </p:cond>
              </p:nextCondLst>
            </p:seq>
            <p:audio>
              <p:cMediaNode>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14CE0B37128F84DB2FA95E9CFDBEEA8" ma:contentTypeVersion="4" ma:contentTypeDescription="Create a new document." ma:contentTypeScope="" ma:versionID="f209b12f66bedfc90354344b415da1f0">
  <xsd:schema xmlns:xsd="http://www.w3.org/2001/XMLSchema" xmlns:xs="http://www.w3.org/2001/XMLSchema" xmlns:p="http://schemas.microsoft.com/office/2006/metadata/properties" xmlns:ns3="e9e1f65f-fc83-485b-984e-f491e92cbde9" targetNamespace="http://schemas.microsoft.com/office/2006/metadata/properties" ma:root="true" ma:fieldsID="f8fd16da8186bfdf709d6307950b8688" ns3:_="">
    <xsd:import namespace="e9e1f65f-fc83-485b-984e-f491e92cbde9"/>
    <xsd:element name="properties">
      <xsd:complexType>
        <xsd:sequence>
          <xsd:element name="documentManagement">
            <xsd:complexType>
              <xsd:all>
                <xsd:element ref="ns3:MediaServiceMetadata" minOccurs="0"/>
                <xsd:element ref="ns3:MediaServiceFastMetadata" minOccurs="0"/>
                <xsd:element ref="ns3:MediaServiceObjectDetectorVersions" minOccurs="0"/>
                <xsd:element ref="ns3: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9e1f65f-fc83-485b-984e-f491e92cbde9"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861A54A6-975B-451C-AB5D-DC816188D256}">
  <ds:schemaRefs>
    <ds:schemaRef ds:uri="e9e1f65f-fc83-485b-984e-f491e92cbde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E9B35DD-16B6-4415-A905-CDACA4FC6DBE}">
  <ds:schemaRefs>
    <ds:schemaRef ds:uri="e9e1f65f-fc83-485b-984e-f491e92cbde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15</Slides>
  <Notes>13</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Positive Unit Test</vt:lpstr>
      <vt:lpstr>Negative Unit Test</vt:lpstr>
      <vt:lpstr>AUTOMATION SUMMARY</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revision>1</cp:revision>
  <dcterms:created xsi:type="dcterms:W3CDTF">2020-08-19T17:59:24Z</dcterms:created>
  <dcterms:modified xsi:type="dcterms:W3CDTF">2024-12-18T21:41:41Z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0x010100B14CE0B37128F84DB2FA95E9CFDBEEA8</vt:lpwstr>
  </property>
</Properties>
</file>

<file path=docProps/thumbnail.jpeg>
</file>